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3"/>
  </p:sldMasterIdLst>
  <p:notesMasterIdLst>
    <p:notesMasterId r:id="rId59"/>
  </p:notesMasterIdLst>
  <p:sldIdLst>
    <p:sldId id="265" r:id="rId4"/>
    <p:sldId id="256" r:id="rId5"/>
    <p:sldId id="260" r:id="rId6"/>
    <p:sldId id="277" r:id="rId7"/>
    <p:sldId id="269" r:id="rId8"/>
    <p:sldId id="278" r:id="rId9"/>
    <p:sldId id="279" r:id="rId10"/>
    <p:sldId id="306" r:id="rId11"/>
    <p:sldId id="281" r:id="rId12"/>
    <p:sldId id="280" r:id="rId13"/>
    <p:sldId id="282" r:id="rId14"/>
    <p:sldId id="283" r:id="rId15"/>
    <p:sldId id="284" r:id="rId16"/>
    <p:sldId id="286" r:id="rId17"/>
    <p:sldId id="287" r:id="rId18"/>
    <p:sldId id="288" r:id="rId19"/>
    <p:sldId id="291" r:id="rId20"/>
    <p:sldId id="290" r:id="rId21"/>
    <p:sldId id="292" r:id="rId22"/>
    <p:sldId id="293" r:id="rId23"/>
    <p:sldId id="294" r:id="rId24"/>
    <p:sldId id="295" r:id="rId25"/>
    <p:sldId id="296" r:id="rId26"/>
    <p:sldId id="297" r:id="rId27"/>
    <p:sldId id="302" r:id="rId28"/>
    <p:sldId id="298" r:id="rId29"/>
    <p:sldId id="303" r:id="rId30"/>
    <p:sldId id="299" r:id="rId31"/>
    <p:sldId id="304" r:id="rId32"/>
    <p:sldId id="300" r:id="rId33"/>
    <p:sldId id="305" r:id="rId34"/>
    <p:sldId id="301" r:id="rId35"/>
    <p:sldId id="307" r:id="rId36"/>
    <p:sldId id="310" r:id="rId37"/>
    <p:sldId id="311" r:id="rId38"/>
    <p:sldId id="313" r:id="rId39"/>
    <p:sldId id="314" r:id="rId40"/>
    <p:sldId id="312" r:id="rId41"/>
    <p:sldId id="324" r:id="rId42"/>
    <p:sldId id="316" r:id="rId43"/>
    <p:sldId id="326" r:id="rId44"/>
    <p:sldId id="327" r:id="rId45"/>
    <p:sldId id="323" r:id="rId46"/>
    <p:sldId id="325" r:id="rId47"/>
    <p:sldId id="315" r:id="rId48"/>
    <p:sldId id="322" r:id="rId49"/>
    <p:sldId id="328" r:id="rId50"/>
    <p:sldId id="317" r:id="rId51"/>
    <p:sldId id="318" r:id="rId52"/>
    <p:sldId id="319" r:id="rId53"/>
    <p:sldId id="266" r:id="rId54"/>
    <p:sldId id="273" r:id="rId55"/>
    <p:sldId id="274" r:id="rId56"/>
    <p:sldId id="275" r:id="rId57"/>
    <p:sldId id="276" r:id="rId5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18F3B2-BB3D-4F1A-8891-3EC21DFA4DF0}" v="110" dt="2024-03-01T20:22:44.472"/>
    <p1510:client id="{78D4F46A-D048-4C3D-AB5B-A25D56198045}" v="1" dt="2024-03-01T20:33:10.9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55"/>
    <p:restoredTop sz="96405"/>
  </p:normalViewPr>
  <p:slideViewPr>
    <p:cSldViewPr snapToGrid="0">
      <p:cViewPr varScale="1">
        <p:scale>
          <a:sx n="110" d="100"/>
          <a:sy n="110" d="100"/>
        </p:scale>
        <p:origin x="182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 Skvaril" userId="c9d7f485-2376-41f4-880e-5ff8b9137807" providerId="ADAL" clId="{78D4F46A-D048-4C3D-AB5B-A25D56198045}"/>
    <pc:docChg chg="undo custSel addSld delSld modSld sldOrd">
      <pc:chgData name="Jan Skvaril" userId="c9d7f485-2376-41f4-880e-5ff8b9137807" providerId="ADAL" clId="{78D4F46A-D048-4C3D-AB5B-A25D56198045}" dt="2024-03-01T20:35:35.567" v="90" actId="47"/>
      <pc:docMkLst>
        <pc:docMk/>
      </pc:docMkLst>
      <pc:sldChg chg="modSp mod">
        <pc:chgData name="Jan Skvaril" userId="c9d7f485-2376-41f4-880e-5ff8b9137807" providerId="ADAL" clId="{78D4F46A-D048-4C3D-AB5B-A25D56198045}" dt="2024-03-01T20:26:59.131" v="45" actId="1035"/>
        <pc:sldMkLst>
          <pc:docMk/>
          <pc:sldMk cId="2365202717" sldId="256"/>
        </pc:sldMkLst>
        <pc:spChg chg="mod">
          <ac:chgData name="Jan Skvaril" userId="c9d7f485-2376-41f4-880e-5ff8b9137807" providerId="ADAL" clId="{78D4F46A-D048-4C3D-AB5B-A25D56198045}" dt="2024-03-01T20:26:59.131" v="45" actId="1035"/>
          <ac:spMkLst>
            <pc:docMk/>
            <pc:sldMk cId="2365202717" sldId="256"/>
            <ac:spMk id="2" creationId="{B6E59C6D-D429-7C7B-0228-FB62CC45C25D}"/>
          </ac:spMkLst>
        </pc:spChg>
      </pc:sldChg>
      <pc:sldChg chg="del">
        <pc:chgData name="Jan Skvaril" userId="c9d7f485-2376-41f4-880e-5ff8b9137807" providerId="ADAL" clId="{78D4F46A-D048-4C3D-AB5B-A25D56198045}" dt="2024-03-01T20:28:29.808" v="46" actId="47"/>
        <pc:sldMkLst>
          <pc:docMk/>
          <pc:sldMk cId="2975684262" sldId="285"/>
        </pc:sldMkLst>
      </pc:sldChg>
      <pc:sldChg chg="del">
        <pc:chgData name="Jan Skvaril" userId="c9d7f485-2376-41f4-880e-5ff8b9137807" providerId="ADAL" clId="{78D4F46A-D048-4C3D-AB5B-A25D56198045}" dt="2024-03-01T20:29:03.797" v="47" actId="47"/>
        <pc:sldMkLst>
          <pc:docMk/>
          <pc:sldMk cId="359302884" sldId="289"/>
        </pc:sldMkLst>
      </pc:sldChg>
      <pc:sldChg chg="delSp modSp mod">
        <pc:chgData name="Jan Skvaril" userId="c9d7f485-2376-41f4-880e-5ff8b9137807" providerId="ADAL" clId="{78D4F46A-D048-4C3D-AB5B-A25D56198045}" dt="2024-03-01T20:29:53.406" v="52" actId="948"/>
        <pc:sldMkLst>
          <pc:docMk/>
          <pc:sldMk cId="3076665011" sldId="290"/>
        </pc:sldMkLst>
        <pc:spChg chg="del">
          <ac:chgData name="Jan Skvaril" userId="c9d7f485-2376-41f4-880e-5ff8b9137807" providerId="ADAL" clId="{78D4F46A-D048-4C3D-AB5B-A25D56198045}" dt="2024-03-01T20:29:41.199" v="49" actId="478"/>
          <ac:spMkLst>
            <pc:docMk/>
            <pc:sldMk cId="3076665011" sldId="290"/>
            <ac:spMk id="5" creationId="{6F292C7C-93BD-9996-CF6B-6687C587C00D}"/>
          </ac:spMkLst>
        </pc:spChg>
        <pc:spChg chg="mod">
          <ac:chgData name="Jan Skvaril" userId="c9d7f485-2376-41f4-880e-5ff8b9137807" providerId="ADAL" clId="{78D4F46A-D048-4C3D-AB5B-A25D56198045}" dt="2024-03-01T20:29:53.406" v="52" actId="948"/>
          <ac:spMkLst>
            <pc:docMk/>
            <pc:sldMk cId="3076665011" sldId="290"/>
            <ac:spMk id="8" creationId="{C04E8769-544F-3E8C-DE36-932F9771F83A}"/>
          </ac:spMkLst>
        </pc:spChg>
        <pc:picChg chg="del">
          <ac:chgData name="Jan Skvaril" userId="c9d7f485-2376-41f4-880e-5ff8b9137807" providerId="ADAL" clId="{78D4F46A-D048-4C3D-AB5B-A25D56198045}" dt="2024-03-01T20:29:39.956" v="48" actId="478"/>
          <ac:picMkLst>
            <pc:docMk/>
            <pc:sldMk cId="3076665011" sldId="290"/>
            <ac:picMk id="6" creationId="{50805498-7EE4-9BEF-3115-A0BF667BC80F}"/>
          </ac:picMkLst>
        </pc:picChg>
      </pc:sldChg>
      <pc:sldChg chg="modSp mod">
        <pc:chgData name="Jan Skvaril" userId="c9d7f485-2376-41f4-880e-5ff8b9137807" providerId="ADAL" clId="{78D4F46A-D048-4C3D-AB5B-A25D56198045}" dt="2024-03-01T20:30:12.336" v="54" actId="179"/>
        <pc:sldMkLst>
          <pc:docMk/>
          <pc:sldMk cId="2801883324" sldId="292"/>
        </pc:sldMkLst>
        <pc:spChg chg="mod">
          <ac:chgData name="Jan Skvaril" userId="c9d7f485-2376-41f4-880e-5ff8b9137807" providerId="ADAL" clId="{78D4F46A-D048-4C3D-AB5B-A25D56198045}" dt="2024-03-01T20:30:12.336" v="54" actId="179"/>
          <ac:spMkLst>
            <pc:docMk/>
            <pc:sldMk cId="2801883324" sldId="292"/>
            <ac:spMk id="8" creationId="{06481734-CDF6-8EA6-CFA9-C487DD3DEB06}"/>
          </ac:spMkLst>
        </pc:spChg>
      </pc:sldChg>
      <pc:sldChg chg="add del">
        <pc:chgData name="Jan Skvaril" userId="c9d7f485-2376-41f4-880e-5ff8b9137807" providerId="ADAL" clId="{78D4F46A-D048-4C3D-AB5B-A25D56198045}" dt="2024-03-01T20:31:08.540" v="56" actId="47"/>
        <pc:sldMkLst>
          <pc:docMk/>
          <pc:sldMk cId="4144245743" sldId="303"/>
        </pc:sldMkLst>
      </pc:sldChg>
      <pc:sldChg chg="del">
        <pc:chgData name="Jan Skvaril" userId="c9d7f485-2376-41f4-880e-5ff8b9137807" providerId="ADAL" clId="{78D4F46A-D048-4C3D-AB5B-A25D56198045}" dt="2024-03-01T20:31:19.269" v="57" actId="47"/>
        <pc:sldMkLst>
          <pc:docMk/>
          <pc:sldMk cId="1646369087" sldId="308"/>
        </pc:sldMkLst>
      </pc:sldChg>
      <pc:sldChg chg="del">
        <pc:chgData name="Jan Skvaril" userId="c9d7f485-2376-41f4-880e-5ff8b9137807" providerId="ADAL" clId="{78D4F46A-D048-4C3D-AB5B-A25D56198045}" dt="2024-03-01T20:31:50.508" v="58" actId="47"/>
        <pc:sldMkLst>
          <pc:docMk/>
          <pc:sldMk cId="1027474716" sldId="309"/>
        </pc:sldMkLst>
      </pc:sldChg>
      <pc:sldChg chg="addSp delSp modSp mod ord">
        <pc:chgData name="Jan Skvaril" userId="c9d7f485-2376-41f4-880e-5ff8b9137807" providerId="ADAL" clId="{78D4F46A-D048-4C3D-AB5B-A25D56198045}" dt="2024-03-01T20:34:18.449" v="83" actId="1076"/>
        <pc:sldMkLst>
          <pc:docMk/>
          <pc:sldMk cId="3649794208" sldId="316"/>
        </pc:sldMkLst>
        <pc:spChg chg="mod">
          <ac:chgData name="Jan Skvaril" userId="c9d7f485-2376-41f4-880e-5ff8b9137807" providerId="ADAL" clId="{78D4F46A-D048-4C3D-AB5B-A25D56198045}" dt="2024-03-01T20:34:14.420" v="81" actId="1076"/>
          <ac:spMkLst>
            <pc:docMk/>
            <pc:sldMk cId="3649794208" sldId="316"/>
            <ac:spMk id="5" creationId="{C8A9002F-3499-294C-387E-AA411F862DC9}"/>
          </ac:spMkLst>
        </pc:spChg>
        <pc:spChg chg="del">
          <ac:chgData name="Jan Skvaril" userId="c9d7f485-2376-41f4-880e-5ff8b9137807" providerId="ADAL" clId="{78D4F46A-D048-4C3D-AB5B-A25D56198045}" dt="2024-03-01T20:34:03.150" v="76" actId="478"/>
          <ac:spMkLst>
            <pc:docMk/>
            <pc:sldMk cId="3649794208" sldId="316"/>
            <ac:spMk id="8" creationId="{5E1C48C4-711B-3630-6108-83739E5912DE}"/>
          </ac:spMkLst>
        </pc:spChg>
        <pc:spChg chg="add del mod">
          <ac:chgData name="Jan Skvaril" userId="c9d7f485-2376-41f4-880e-5ff8b9137807" providerId="ADAL" clId="{78D4F46A-D048-4C3D-AB5B-A25D56198045}" dt="2024-03-01T20:34:06.627" v="77" actId="478"/>
          <ac:spMkLst>
            <pc:docMk/>
            <pc:sldMk cId="3649794208" sldId="316"/>
            <ac:spMk id="9" creationId="{0BF278B7-8D6F-2B9F-888E-14E492509336}"/>
          </ac:spMkLst>
        </pc:spChg>
        <pc:picChg chg="mod">
          <ac:chgData name="Jan Skvaril" userId="c9d7f485-2376-41f4-880e-5ff8b9137807" providerId="ADAL" clId="{78D4F46A-D048-4C3D-AB5B-A25D56198045}" dt="2024-03-01T20:34:18.449" v="83" actId="1076"/>
          <ac:picMkLst>
            <pc:docMk/>
            <pc:sldMk cId="3649794208" sldId="316"/>
            <ac:picMk id="4" creationId="{13A13CB3-8634-BB68-640D-AED05DC447C5}"/>
          </ac:picMkLst>
        </pc:picChg>
      </pc:sldChg>
      <pc:sldChg chg="modSp mod">
        <pc:chgData name="Jan Skvaril" userId="c9d7f485-2376-41f4-880e-5ff8b9137807" providerId="ADAL" clId="{78D4F46A-D048-4C3D-AB5B-A25D56198045}" dt="2024-03-01T20:35:33.621" v="89" actId="113"/>
        <pc:sldMkLst>
          <pc:docMk/>
          <pc:sldMk cId="1435395392" sldId="319"/>
        </pc:sldMkLst>
        <pc:spChg chg="mod">
          <ac:chgData name="Jan Skvaril" userId="c9d7f485-2376-41f4-880e-5ff8b9137807" providerId="ADAL" clId="{78D4F46A-D048-4C3D-AB5B-A25D56198045}" dt="2024-03-01T20:35:33.621" v="89" actId="113"/>
          <ac:spMkLst>
            <pc:docMk/>
            <pc:sldMk cId="1435395392" sldId="319"/>
            <ac:spMk id="8" creationId="{F9E541BC-F533-D06E-D2E6-4FEC786836FA}"/>
          </ac:spMkLst>
        </pc:spChg>
      </pc:sldChg>
      <pc:sldChg chg="del">
        <pc:chgData name="Jan Skvaril" userId="c9d7f485-2376-41f4-880e-5ff8b9137807" providerId="ADAL" clId="{78D4F46A-D048-4C3D-AB5B-A25D56198045}" dt="2024-03-01T20:35:35.567" v="90" actId="47"/>
        <pc:sldMkLst>
          <pc:docMk/>
          <pc:sldMk cId="2394922590" sldId="320"/>
        </pc:sldMkLst>
      </pc:sldChg>
      <pc:sldChg chg="del">
        <pc:chgData name="Jan Skvaril" userId="c9d7f485-2376-41f4-880e-5ff8b9137807" providerId="ADAL" clId="{78D4F46A-D048-4C3D-AB5B-A25D56198045}" dt="2024-03-01T20:32:39.501" v="63" actId="47"/>
        <pc:sldMkLst>
          <pc:docMk/>
          <pc:sldMk cId="3640277916" sldId="321"/>
        </pc:sldMkLst>
      </pc:sldChg>
      <pc:sldChg chg="ord">
        <pc:chgData name="Jan Skvaril" userId="c9d7f485-2376-41f4-880e-5ff8b9137807" providerId="ADAL" clId="{78D4F46A-D048-4C3D-AB5B-A25D56198045}" dt="2024-03-01T20:34:40.211" v="85"/>
        <pc:sldMkLst>
          <pc:docMk/>
          <pc:sldMk cId="2722570119" sldId="322"/>
        </pc:sldMkLst>
      </pc:sldChg>
      <pc:sldChg chg="ord">
        <pc:chgData name="Jan Skvaril" userId="c9d7f485-2376-41f4-880e-5ff8b9137807" providerId="ADAL" clId="{78D4F46A-D048-4C3D-AB5B-A25D56198045}" dt="2024-03-01T20:32:34.702" v="62"/>
        <pc:sldMkLst>
          <pc:docMk/>
          <pc:sldMk cId="3182769733" sldId="325"/>
        </pc:sldMkLst>
      </pc:sldChg>
      <pc:sldChg chg="delSp modSp add mod ord">
        <pc:chgData name="Jan Skvaril" userId="c9d7f485-2376-41f4-880e-5ff8b9137807" providerId="ADAL" clId="{78D4F46A-D048-4C3D-AB5B-A25D56198045}" dt="2024-03-01T20:33:58.457" v="75" actId="14100"/>
        <pc:sldMkLst>
          <pc:docMk/>
          <pc:sldMk cId="2366046221" sldId="328"/>
        </pc:sldMkLst>
        <pc:spChg chg="del">
          <ac:chgData name="Jan Skvaril" userId="c9d7f485-2376-41f4-880e-5ff8b9137807" providerId="ADAL" clId="{78D4F46A-D048-4C3D-AB5B-A25D56198045}" dt="2024-03-01T20:33:49.421" v="72" actId="478"/>
          <ac:spMkLst>
            <pc:docMk/>
            <pc:sldMk cId="2366046221" sldId="328"/>
            <ac:spMk id="5" creationId="{3387E5F8-ED23-66D4-CDBF-1ACB95B1FF22}"/>
          </ac:spMkLst>
        </pc:spChg>
        <pc:spChg chg="mod">
          <ac:chgData name="Jan Skvaril" userId="c9d7f485-2376-41f4-880e-5ff8b9137807" providerId="ADAL" clId="{78D4F46A-D048-4C3D-AB5B-A25D56198045}" dt="2024-03-01T20:33:58.457" v="75" actId="14100"/>
          <ac:spMkLst>
            <pc:docMk/>
            <pc:sldMk cId="2366046221" sldId="328"/>
            <ac:spMk id="8" creationId="{44E4EEAB-DB66-6E58-023D-3988B1834AA8}"/>
          </ac:spMkLst>
        </pc:spChg>
        <pc:picChg chg="del">
          <ac:chgData name="Jan Skvaril" userId="c9d7f485-2376-41f4-880e-5ff8b9137807" providerId="ADAL" clId="{78D4F46A-D048-4C3D-AB5B-A25D56198045}" dt="2024-03-01T20:33:47.934" v="71" actId="478"/>
          <ac:picMkLst>
            <pc:docMk/>
            <pc:sldMk cId="2366046221" sldId="328"/>
            <ac:picMk id="4" creationId="{4CECD05A-3FFD-C13F-25F5-C7C236EEA0C2}"/>
          </ac:picMkLst>
        </pc:picChg>
      </pc:sldChg>
    </pc:docChg>
  </pc:docChgLst>
  <pc:docChgLst>
    <pc:chgData name="Jan Skvaril" userId="c9d7f485-2376-41f4-880e-5ff8b9137807" providerId="ADAL" clId="{0B18F3B2-BB3D-4F1A-8891-3EC21DFA4DF0}"/>
    <pc:docChg chg="undo redo custSel addSld delSld modSld sldOrd">
      <pc:chgData name="Jan Skvaril" userId="c9d7f485-2376-41f4-880e-5ff8b9137807" providerId="ADAL" clId="{0B18F3B2-BB3D-4F1A-8891-3EC21DFA4DF0}" dt="2024-03-01T20:25:50.965" v="2851" actId="14100"/>
      <pc:docMkLst>
        <pc:docMk/>
      </pc:docMkLst>
      <pc:sldChg chg="modSp mod">
        <pc:chgData name="Jan Skvaril" userId="c9d7f485-2376-41f4-880e-5ff8b9137807" providerId="ADAL" clId="{0B18F3B2-BB3D-4F1A-8891-3EC21DFA4DF0}" dt="2024-03-01T20:25:50.965" v="2851" actId="14100"/>
        <pc:sldMkLst>
          <pc:docMk/>
          <pc:sldMk cId="2365202717" sldId="256"/>
        </pc:sldMkLst>
        <pc:spChg chg="mod">
          <ac:chgData name="Jan Skvaril" userId="c9d7f485-2376-41f4-880e-5ff8b9137807" providerId="ADAL" clId="{0B18F3B2-BB3D-4F1A-8891-3EC21DFA4DF0}" dt="2024-03-01T20:25:50.965" v="2851" actId="14100"/>
          <ac:spMkLst>
            <pc:docMk/>
            <pc:sldMk cId="2365202717" sldId="256"/>
            <ac:spMk id="2" creationId="{B6E59C6D-D429-7C7B-0228-FB62CC45C25D}"/>
          </ac:spMkLst>
        </pc:spChg>
        <pc:spChg chg="mod">
          <ac:chgData name="Jan Skvaril" userId="c9d7f485-2376-41f4-880e-5ff8b9137807" providerId="ADAL" clId="{0B18F3B2-BB3D-4F1A-8891-3EC21DFA4DF0}" dt="2024-03-01T20:25:42.877" v="2849" actId="1076"/>
          <ac:spMkLst>
            <pc:docMk/>
            <pc:sldMk cId="2365202717" sldId="256"/>
            <ac:spMk id="3" creationId="{153480B5-24EA-F078-8AFA-9CEF6872103E}"/>
          </ac:spMkLst>
        </pc:spChg>
      </pc:sldChg>
      <pc:sldChg chg="addSp delSp modSp mod">
        <pc:chgData name="Jan Skvaril" userId="c9d7f485-2376-41f4-880e-5ff8b9137807" providerId="ADAL" clId="{0B18F3B2-BB3D-4F1A-8891-3EC21DFA4DF0}" dt="2024-03-01T09:57:28.892" v="2061" actId="404"/>
        <pc:sldMkLst>
          <pc:docMk/>
          <pc:sldMk cId="511451301" sldId="260"/>
        </pc:sldMkLst>
        <pc:spChg chg="mod">
          <ac:chgData name="Jan Skvaril" userId="c9d7f485-2376-41f4-880e-5ff8b9137807" providerId="ADAL" clId="{0B18F3B2-BB3D-4F1A-8891-3EC21DFA4DF0}" dt="2024-03-01T04:57:16.614" v="66"/>
          <ac:spMkLst>
            <pc:docMk/>
            <pc:sldMk cId="511451301" sldId="260"/>
            <ac:spMk id="2" creationId="{A9385CFA-DDC6-7F39-65E5-5A816E81A973}"/>
          </ac:spMkLst>
        </pc:spChg>
        <pc:spChg chg="mod">
          <ac:chgData name="Jan Skvaril" userId="c9d7f485-2376-41f4-880e-5ff8b9137807" providerId="ADAL" clId="{0B18F3B2-BB3D-4F1A-8891-3EC21DFA4DF0}" dt="2024-03-01T04:57:46.893" v="115" actId="404"/>
          <ac:spMkLst>
            <pc:docMk/>
            <pc:sldMk cId="511451301" sldId="260"/>
            <ac:spMk id="7" creationId="{AB80AC97-469E-C97E-B6A4-099FE39B2972}"/>
          </ac:spMkLst>
        </pc:spChg>
        <pc:spChg chg="mod">
          <ac:chgData name="Jan Skvaril" userId="c9d7f485-2376-41f4-880e-5ff8b9137807" providerId="ADAL" clId="{0B18F3B2-BB3D-4F1A-8891-3EC21DFA4DF0}" dt="2024-03-01T09:56:57.475" v="2056" actId="179"/>
          <ac:spMkLst>
            <pc:docMk/>
            <pc:sldMk cId="511451301" sldId="260"/>
            <ac:spMk id="8" creationId="{BE48C2AD-647B-3FD1-B2FA-FB3EAEA11B14}"/>
          </ac:spMkLst>
        </pc:spChg>
        <pc:spChg chg="add mod">
          <ac:chgData name="Jan Skvaril" userId="c9d7f485-2376-41f4-880e-5ff8b9137807" providerId="ADAL" clId="{0B18F3B2-BB3D-4F1A-8891-3EC21DFA4DF0}" dt="2024-03-01T09:57:28.892" v="2061" actId="404"/>
          <ac:spMkLst>
            <pc:docMk/>
            <pc:sldMk cId="511451301" sldId="260"/>
            <ac:spMk id="10" creationId="{994D04FE-59B8-B178-FE7D-48AB4F3FF301}"/>
          </ac:spMkLst>
        </pc:spChg>
        <pc:picChg chg="add del mod">
          <ac:chgData name="Jan Skvaril" userId="c9d7f485-2376-41f4-880e-5ff8b9137807" providerId="ADAL" clId="{0B18F3B2-BB3D-4F1A-8891-3EC21DFA4DF0}" dt="2024-03-01T05:00:22.388" v="131" actId="478"/>
          <ac:picMkLst>
            <pc:docMk/>
            <pc:sldMk cId="511451301" sldId="260"/>
            <ac:picMk id="4" creationId="{18072B5C-D2A0-9C8E-3CF2-F96C95CE3CAB}"/>
          </ac:picMkLst>
        </pc:picChg>
        <pc:picChg chg="add mod">
          <ac:chgData name="Jan Skvaril" userId="c9d7f485-2376-41f4-880e-5ff8b9137807" providerId="ADAL" clId="{0B18F3B2-BB3D-4F1A-8891-3EC21DFA4DF0}" dt="2024-03-01T08:32:48.724" v="1938" actId="1076"/>
          <ac:picMkLst>
            <pc:docMk/>
            <pc:sldMk cId="511451301" sldId="260"/>
            <ac:picMk id="5" creationId="{F1D501D7-A08C-DDBF-A957-BF5421521292}"/>
          </ac:picMkLst>
        </pc:picChg>
        <pc:picChg chg="add mod">
          <ac:chgData name="Jan Skvaril" userId="c9d7f485-2376-41f4-880e-5ff8b9137807" providerId="ADAL" clId="{0B18F3B2-BB3D-4F1A-8891-3EC21DFA4DF0}" dt="2024-03-01T08:32:48.724" v="1938" actId="1076"/>
          <ac:picMkLst>
            <pc:docMk/>
            <pc:sldMk cId="511451301" sldId="260"/>
            <ac:picMk id="6" creationId="{37F9A53C-BFDF-48C0-CC08-DC1A23AEE7D8}"/>
          </ac:picMkLst>
        </pc:picChg>
      </pc:sldChg>
      <pc:sldChg chg="del">
        <pc:chgData name="Jan Skvaril" userId="c9d7f485-2376-41f4-880e-5ff8b9137807" providerId="ADAL" clId="{0B18F3B2-BB3D-4F1A-8891-3EC21DFA4DF0}" dt="2024-03-01T09:18:49.146" v="2026" actId="47"/>
        <pc:sldMkLst>
          <pc:docMk/>
          <pc:sldMk cId="1812231447" sldId="261"/>
        </pc:sldMkLst>
      </pc:sldChg>
      <pc:sldChg chg="del">
        <pc:chgData name="Jan Skvaril" userId="c9d7f485-2376-41f4-880e-5ff8b9137807" providerId="ADAL" clId="{0B18F3B2-BB3D-4F1A-8891-3EC21DFA4DF0}" dt="2024-03-01T09:18:49.146" v="2026" actId="47"/>
        <pc:sldMkLst>
          <pc:docMk/>
          <pc:sldMk cId="1455482242" sldId="263"/>
        </pc:sldMkLst>
      </pc:sldChg>
      <pc:sldChg chg="del">
        <pc:chgData name="Jan Skvaril" userId="c9d7f485-2376-41f4-880e-5ff8b9137807" providerId="ADAL" clId="{0B18F3B2-BB3D-4F1A-8891-3EC21DFA4DF0}" dt="2024-03-01T20:11:13.659" v="2599" actId="47"/>
        <pc:sldMkLst>
          <pc:docMk/>
          <pc:sldMk cId="1666243206" sldId="267"/>
        </pc:sldMkLst>
      </pc:sldChg>
      <pc:sldChg chg="del">
        <pc:chgData name="Jan Skvaril" userId="c9d7f485-2376-41f4-880e-5ff8b9137807" providerId="ADAL" clId="{0B18F3B2-BB3D-4F1A-8891-3EC21DFA4DF0}" dt="2024-03-01T09:18:49.146" v="2026" actId="47"/>
        <pc:sldMkLst>
          <pc:docMk/>
          <pc:sldMk cId="3144644217" sldId="268"/>
        </pc:sldMkLst>
      </pc:sldChg>
      <pc:sldChg chg="addSp delSp modSp mod">
        <pc:chgData name="Jan Skvaril" userId="c9d7f485-2376-41f4-880e-5ff8b9137807" providerId="ADAL" clId="{0B18F3B2-BB3D-4F1A-8891-3EC21DFA4DF0}" dt="2024-03-01T08:59:47.412" v="2018" actId="255"/>
        <pc:sldMkLst>
          <pc:docMk/>
          <pc:sldMk cId="945121077" sldId="269"/>
        </pc:sldMkLst>
        <pc:spChg chg="mod">
          <ac:chgData name="Jan Skvaril" userId="c9d7f485-2376-41f4-880e-5ff8b9137807" providerId="ADAL" clId="{0B18F3B2-BB3D-4F1A-8891-3EC21DFA4DF0}" dt="2024-03-01T08:59:47.412" v="2018" actId="255"/>
          <ac:spMkLst>
            <pc:docMk/>
            <pc:sldMk cId="945121077" sldId="269"/>
            <ac:spMk id="2" creationId="{3340C4DC-3EA6-2AEC-59C2-B534919090F0}"/>
          </ac:spMkLst>
        </pc:spChg>
        <pc:spChg chg="del">
          <ac:chgData name="Jan Skvaril" userId="c9d7f485-2376-41f4-880e-5ff8b9137807" providerId="ADAL" clId="{0B18F3B2-BB3D-4F1A-8891-3EC21DFA4DF0}" dt="2024-03-01T05:03:16.240" v="179"/>
          <ac:spMkLst>
            <pc:docMk/>
            <pc:sldMk cId="945121077" sldId="269"/>
            <ac:spMk id="3" creationId="{25FEA9EB-1405-CD8E-9DF4-5FE8A5D1AE46}"/>
          </ac:spMkLst>
        </pc:spChg>
        <pc:spChg chg="del">
          <ac:chgData name="Jan Skvaril" userId="c9d7f485-2376-41f4-880e-5ff8b9137807" providerId="ADAL" clId="{0B18F3B2-BB3D-4F1A-8891-3EC21DFA4DF0}" dt="2024-03-01T05:03:27.544" v="182" actId="478"/>
          <ac:spMkLst>
            <pc:docMk/>
            <pc:sldMk cId="945121077" sldId="269"/>
            <ac:spMk id="4" creationId="{15AF23E6-2A9D-7113-1C19-1D77DBE597BA}"/>
          </ac:spMkLst>
        </pc:spChg>
        <pc:spChg chg="add mod">
          <ac:chgData name="Jan Skvaril" userId="c9d7f485-2376-41f4-880e-5ff8b9137807" providerId="ADAL" clId="{0B18F3B2-BB3D-4F1A-8891-3EC21DFA4DF0}" dt="2024-03-01T05:03:27.778" v="183"/>
          <ac:spMkLst>
            <pc:docMk/>
            <pc:sldMk cId="945121077" sldId="269"/>
            <ac:spMk id="7" creationId="{5B39F7CD-937B-13FC-F9E5-F0CB6F10D224}"/>
          </ac:spMkLst>
        </pc:spChg>
        <pc:spChg chg="add mod">
          <ac:chgData name="Jan Skvaril" userId="c9d7f485-2376-41f4-880e-5ff8b9137807" providerId="ADAL" clId="{0B18F3B2-BB3D-4F1A-8891-3EC21DFA4DF0}" dt="2024-03-01T06:39:44.637" v="1618" actId="14100"/>
          <ac:spMkLst>
            <pc:docMk/>
            <pc:sldMk cId="945121077" sldId="269"/>
            <ac:spMk id="8" creationId="{E17B70A9-A309-F018-94EC-C12A73F1819B}"/>
          </ac:spMkLst>
        </pc:spChg>
        <pc:picChg chg="add mod">
          <ac:chgData name="Jan Skvaril" userId="c9d7f485-2376-41f4-880e-5ff8b9137807" providerId="ADAL" clId="{0B18F3B2-BB3D-4F1A-8891-3EC21DFA4DF0}" dt="2024-03-01T08:59:04.931" v="2013" actId="14100"/>
          <ac:picMkLst>
            <pc:docMk/>
            <pc:sldMk cId="945121077" sldId="269"/>
            <ac:picMk id="6" creationId="{D03071F5-9BBE-A300-6A2C-5CE2B15E70AB}"/>
          </ac:picMkLst>
        </pc:picChg>
      </pc:sldChg>
      <pc:sldChg chg="del">
        <pc:chgData name="Jan Skvaril" userId="c9d7f485-2376-41f4-880e-5ff8b9137807" providerId="ADAL" clId="{0B18F3B2-BB3D-4F1A-8891-3EC21DFA4DF0}" dt="2024-03-01T09:18:49.146" v="2026" actId="47"/>
        <pc:sldMkLst>
          <pc:docMk/>
          <pc:sldMk cId="306835757" sldId="270"/>
        </pc:sldMkLst>
      </pc:sldChg>
      <pc:sldChg chg="del">
        <pc:chgData name="Jan Skvaril" userId="c9d7f485-2376-41f4-880e-5ff8b9137807" providerId="ADAL" clId="{0B18F3B2-BB3D-4F1A-8891-3EC21DFA4DF0}" dt="2024-03-01T09:18:49.146" v="2026" actId="47"/>
        <pc:sldMkLst>
          <pc:docMk/>
          <pc:sldMk cId="1269659492" sldId="271"/>
        </pc:sldMkLst>
      </pc:sldChg>
      <pc:sldChg chg="del">
        <pc:chgData name="Jan Skvaril" userId="c9d7f485-2376-41f4-880e-5ff8b9137807" providerId="ADAL" clId="{0B18F3B2-BB3D-4F1A-8891-3EC21DFA4DF0}" dt="2024-03-01T09:18:49.146" v="2026" actId="47"/>
        <pc:sldMkLst>
          <pc:docMk/>
          <pc:sldMk cId="3211433745" sldId="272"/>
        </pc:sldMkLst>
      </pc:sldChg>
      <pc:sldChg chg="modSp add mod">
        <pc:chgData name="Jan Skvaril" userId="c9d7f485-2376-41f4-880e-5ff8b9137807" providerId="ADAL" clId="{0B18F3B2-BB3D-4F1A-8891-3EC21DFA4DF0}" dt="2024-03-01T09:56:55.448" v="2051" actId="179"/>
        <pc:sldMkLst>
          <pc:docMk/>
          <pc:sldMk cId="795193474" sldId="277"/>
        </pc:sldMkLst>
        <pc:spChg chg="mod">
          <ac:chgData name="Jan Skvaril" userId="c9d7f485-2376-41f4-880e-5ff8b9137807" providerId="ADAL" clId="{0B18F3B2-BB3D-4F1A-8891-3EC21DFA4DF0}" dt="2024-03-01T09:56:55.448" v="2051" actId="179"/>
          <ac:spMkLst>
            <pc:docMk/>
            <pc:sldMk cId="795193474" sldId="277"/>
            <ac:spMk id="8" creationId="{DCECA0ED-6C96-323E-6305-902541F400BE}"/>
          </ac:spMkLst>
        </pc:spChg>
      </pc:sldChg>
      <pc:sldChg chg="modSp add mod modAnim">
        <pc:chgData name="Jan Skvaril" userId="c9d7f485-2376-41f4-880e-5ff8b9137807" providerId="ADAL" clId="{0B18F3B2-BB3D-4F1A-8891-3EC21DFA4DF0}" dt="2024-03-01T11:01:18.499" v="2066" actId="179"/>
        <pc:sldMkLst>
          <pc:docMk/>
          <pc:sldMk cId="3384349152" sldId="278"/>
        </pc:sldMkLst>
        <pc:spChg chg="mod">
          <ac:chgData name="Jan Skvaril" userId="c9d7f485-2376-41f4-880e-5ff8b9137807" providerId="ADAL" clId="{0B18F3B2-BB3D-4F1A-8891-3EC21DFA4DF0}" dt="2024-03-01T11:01:18.499" v="2066" actId="179"/>
          <ac:spMkLst>
            <pc:docMk/>
            <pc:sldMk cId="3384349152" sldId="278"/>
            <ac:spMk id="8" creationId="{B1837BED-C1BC-C3A3-5493-CFAACF190160}"/>
          </ac:spMkLst>
        </pc:spChg>
      </pc:sldChg>
      <pc:sldChg chg="modSp add mod">
        <pc:chgData name="Jan Skvaril" userId="c9d7f485-2376-41f4-880e-5ff8b9137807" providerId="ADAL" clId="{0B18F3B2-BB3D-4F1A-8891-3EC21DFA4DF0}" dt="2024-03-01T09:56:55.204" v="2050" actId="179"/>
        <pc:sldMkLst>
          <pc:docMk/>
          <pc:sldMk cId="398568717" sldId="279"/>
        </pc:sldMkLst>
        <pc:spChg chg="mod">
          <ac:chgData name="Jan Skvaril" userId="c9d7f485-2376-41f4-880e-5ff8b9137807" providerId="ADAL" clId="{0B18F3B2-BB3D-4F1A-8891-3EC21DFA4DF0}" dt="2024-03-01T09:56:55.204" v="2050" actId="179"/>
          <ac:spMkLst>
            <pc:docMk/>
            <pc:sldMk cId="398568717" sldId="279"/>
            <ac:spMk id="8" creationId="{79921A5E-61BE-F8D3-73F2-7F2726FB2F10}"/>
          </ac:spMkLst>
        </pc:spChg>
      </pc:sldChg>
      <pc:sldChg chg="modSp add mod ord">
        <pc:chgData name="Jan Skvaril" userId="c9d7f485-2376-41f4-880e-5ff8b9137807" providerId="ADAL" clId="{0B18F3B2-BB3D-4F1A-8891-3EC21DFA4DF0}" dt="2024-03-01T09:56:54.563" v="2048" actId="179"/>
        <pc:sldMkLst>
          <pc:docMk/>
          <pc:sldMk cId="3718315358" sldId="280"/>
        </pc:sldMkLst>
        <pc:spChg chg="mod">
          <ac:chgData name="Jan Skvaril" userId="c9d7f485-2376-41f4-880e-5ff8b9137807" providerId="ADAL" clId="{0B18F3B2-BB3D-4F1A-8891-3EC21DFA4DF0}" dt="2024-03-01T09:56:54.563" v="2048" actId="179"/>
          <ac:spMkLst>
            <pc:docMk/>
            <pc:sldMk cId="3718315358" sldId="280"/>
            <ac:spMk id="8" creationId="{A0D4D8C4-96D4-2BDD-7B39-83874DE6762F}"/>
          </ac:spMkLst>
        </pc:spChg>
      </pc:sldChg>
      <pc:sldChg chg="addSp delSp modSp add mod">
        <pc:chgData name="Jan Skvaril" userId="c9d7f485-2376-41f4-880e-5ff8b9137807" providerId="ADAL" clId="{0B18F3B2-BB3D-4F1A-8891-3EC21DFA4DF0}" dt="2024-03-01T08:25:12.890" v="1929" actId="478"/>
        <pc:sldMkLst>
          <pc:docMk/>
          <pc:sldMk cId="690841992" sldId="281"/>
        </pc:sldMkLst>
        <pc:spChg chg="add mod">
          <ac:chgData name="Jan Skvaril" userId="c9d7f485-2376-41f4-880e-5ff8b9137807" providerId="ADAL" clId="{0B18F3B2-BB3D-4F1A-8891-3EC21DFA4DF0}" dt="2024-03-01T06:43:39.725" v="1639" actId="403"/>
          <ac:spMkLst>
            <pc:docMk/>
            <pc:sldMk cId="690841992" sldId="281"/>
            <ac:spMk id="5" creationId="{906E6C0B-54F0-393C-6972-51866BD0E187}"/>
          </ac:spMkLst>
        </pc:spChg>
        <pc:spChg chg="mod">
          <ac:chgData name="Jan Skvaril" userId="c9d7f485-2376-41f4-880e-5ff8b9137807" providerId="ADAL" clId="{0B18F3B2-BB3D-4F1A-8891-3EC21DFA4DF0}" dt="2024-03-01T05:18:13.841" v="523"/>
          <ac:spMkLst>
            <pc:docMk/>
            <pc:sldMk cId="690841992" sldId="281"/>
            <ac:spMk id="7" creationId="{54768D4B-1B09-B42F-7CC9-BFE59BA574DD}"/>
          </ac:spMkLst>
        </pc:spChg>
        <pc:spChg chg="del mod">
          <ac:chgData name="Jan Skvaril" userId="c9d7f485-2376-41f4-880e-5ff8b9137807" providerId="ADAL" clId="{0B18F3B2-BB3D-4F1A-8891-3EC21DFA4DF0}" dt="2024-03-01T08:25:12.890" v="1929" actId="478"/>
          <ac:spMkLst>
            <pc:docMk/>
            <pc:sldMk cId="690841992" sldId="281"/>
            <ac:spMk id="8" creationId="{A31156A0-1FE5-A8ED-60BB-15DA443FC50F}"/>
          </ac:spMkLst>
        </pc:spChg>
        <pc:picChg chg="add mod">
          <ac:chgData name="Jan Skvaril" userId="c9d7f485-2376-41f4-880e-5ff8b9137807" providerId="ADAL" clId="{0B18F3B2-BB3D-4F1A-8891-3EC21DFA4DF0}" dt="2024-03-01T05:18:33.274" v="530" actId="14100"/>
          <ac:picMkLst>
            <pc:docMk/>
            <pc:sldMk cId="690841992" sldId="281"/>
            <ac:picMk id="4" creationId="{E66F2B2E-EEDC-EB62-BF67-0888F05799B5}"/>
          </ac:picMkLst>
        </pc:picChg>
      </pc:sldChg>
      <pc:sldChg chg="modSp add mod">
        <pc:chgData name="Jan Skvaril" userId="c9d7f485-2376-41f4-880e-5ff8b9137807" providerId="ADAL" clId="{0B18F3B2-BB3D-4F1A-8891-3EC21DFA4DF0}" dt="2024-03-01T05:29:57.802" v="668" actId="403"/>
        <pc:sldMkLst>
          <pc:docMk/>
          <pc:sldMk cId="3230518553" sldId="282"/>
        </pc:sldMkLst>
        <pc:spChg chg="mod">
          <ac:chgData name="Jan Skvaril" userId="c9d7f485-2376-41f4-880e-5ff8b9137807" providerId="ADAL" clId="{0B18F3B2-BB3D-4F1A-8891-3EC21DFA4DF0}" dt="2024-03-01T05:29:57.802" v="668" actId="403"/>
          <ac:spMkLst>
            <pc:docMk/>
            <pc:sldMk cId="3230518553" sldId="282"/>
            <ac:spMk id="7" creationId="{1CE6D2F0-4836-8777-E4A1-DF879B9A2C54}"/>
          </ac:spMkLst>
        </pc:spChg>
        <pc:spChg chg="mod">
          <ac:chgData name="Jan Skvaril" userId="c9d7f485-2376-41f4-880e-5ff8b9137807" providerId="ADAL" clId="{0B18F3B2-BB3D-4F1A-8891-3EC21DFA4DF0}" dt="2024-03-01T05:25:01.927" v="585" actId="113"/>
          <ac:spMkLst>
            <pc:docMk/>
            <pc:sldMk cId="3230518553" sldId="282"/>
            <ac:spMk id="8" creationId="{8BF4FC7C-127C-E0B5-F0A7-C9415354EEF2}"/>
          </ac:spMkLst>
        </pc:spChg>
      </pc:sldChg>
      <pc:sldChg chg="addSp modSp add mod">
        <pc:chgData name="Jan Skvaril" userId="c9d7f485-2376-41f4-880e-5ff8b9137807" providerId="ADAL" clId="{0B18F3B2-BB3D-4F1A-8891-3EC21DFA4DF0}" dt="2024-03-01T08:33:39.606" v="1944" actId="1076"/>
        <pc:sldMkLst>
          <pc:docMk/>
          <pc:sldMk cId="634925880" sldId="283"/>
        </pc:sldMkLst>
        <pc:spChg chg="add mod">
          <ac:chgData name="Jan Skvaril" userId="c9d7f485-2376-41f4-880e-5ff8b9137807" providerId="ADAL" clId="{0B18F3B2-BB3D-4F1A-8891-3EC21DFA4DF0}" dt="2024-03-01T08:33:19.650" v="1939" actId="1076"/>
          <ac:spMkLst>
            <pc:docMk/>
            <pc:sldMk cId="634925880" sldId="283"/>
            <ac:spMk id="6" creationId="{114332F5-6ADB-7950-297E-C35C16BFD07C}"/>
          </ac:spMkLst>
        </pc:spChg>
        <pc:spChg chg="mod">
          <ac:chgData name="Jan Skvaril" userId="c9d7f485-2376-41f4-880e-5ff8b9137807" providerId="ADAL" clId="{0B18F3B2-BB3D-4F1A-8891-3EC21DFA4DF0}" dt="2024-03-01T05:30:17.229" v="673" actId="404"/>
          <ac:spMkLst>
            <pc:docMk/>
            <pc:sldMk cId="634925880" sldId="283"/>
            <ac:spMk id="7" creationId="{9B392AAF-167B-C4FB-5F6E-4570D476D9EB}"/>
          </ac:spMkLst>
        </pc:spChg>
        <pc:spChg chg="mod">
          <ac:chgData name="Jan Skvaril" userId="c9d7f485-2376-41f4-880e-5ff8b9137807" providerId="ADAL" clId="{0B18F3B2-BB3D-4F1A-8891-3EC21DFA4DF0}" dt="2024-03-01T05:25:42.872" v="605" actId="6549"/>
          <ac:spMkLst>
            <pc:docMk/>
            <pc:sldMk cId="634925880" sldId="283"/>
            <ac:spMk id="8" creationId="{995CAD97-FE5E-9B8D-1431-F12A19732BFE}"/>
          </ac:spMkLst>
        </pc:spChg>
        <pc:picChg chg="add mod modCrop">
          <ac:chgData name="Jan Skvaril" userId="c9d7f485-2376-41f4-880e-5ff8b9137807" providerId="ADAL" clId="{0B18F3B2-BB3D-4F1A-8891-3EC21DFA4DF0}" dt="2024-03-01T08:33:39.606" v="1944" actId="1076"/>
          <ac:picMkLst>
            <pc:docMk/>
            <pc:sldMk cId="634925880" sldId="283"/>
            <ac:picMk id="4" creationId="{85019505-4688-C8D4-DAB6-D57DFA508861}"/>
          </ac:picMkLst>
        </pc:picChg>
        <pc:picChg chg="add mod modCrop">
          <ac:chgData name="Jan Skvaril" userId="c9d7f485-2376-41f4-880e-5ff8b9137807" providerId="ADAL" clId="{0B18F3B2-BB3D-4F1A-8891-3EC21DFA4DF0}" dt="2024-03-01T08:33:39.606" v="1944" actId="1076"/>
          <ac:picMkLst>
            <pc:docMk/>
            <pc:sldMk cId="634925880" sldId="283"/>
            <ac:picMk id="5" creationId="{F992FD3C-4213-46E5-F844-DDC700E89BFE}"/>
          </ac:picMkLst>
        </pc:picChg>
      </pc:sldChg>
      <pc:sldChg chg="modSp add mod ord">
        <pc:chgData name="Jan Skvaril" userId="c9d7f485-2376-41f4-880e-5ff8b9137807" providerId="ADAL" clId="{0B18F3B2-BB3D-4F1A-8891-3EC21DFA4DF0}" dt="2024-03-01T05:30:09.596" v="672" actId="403"/>
        <pc:sldMkLst>
          <pc:docMk/>
          <pc:sldMk cId="2881195772" sldId="284"/>
        </pc:sldMkLst>
        <pc:spChg chg="mod">
          <ac:chgData name="Jan Skvaril" userId="c9d7f485-2376-41f4-880e-5ff8b9137807" providerId="ADAL" clId="{0B18F3B2-BB3D-4F1A-8891-3EC21DFA4DF0}" dt="2024-03-01T05:30:09.596" v="672" actId="403"/>
          <ac:spMkLst>
            <pc:docMk/>
            <pc:sldMk cId="2881195772" sldId="284"/>
            <ac:spMk id="7" creationId="{9AEFA625-C962-49C6-003D-0FF2F391E98A}"/>
          </ac:spMkLst>
        </pc:spChg>
        <pc:spChg chg="mod">
          <ac:chgData name="Jan Skvaril" userId="c9d7f485-2376-41f4-880e-5ff8b9137807" providerId="ADAL" clId="{0B18F3B2-BB3D-4F1A-8891-3EC21DFA4DF0}" dt="2024-03-01T05:29:39.714" v="663" actId="113"/>
          <ac:spMkLst>
            <pc:docMk/>
            <pc:sldMk cId="2881195772" sldId="284"/>
            <ac:spMk id="8" creationId="{F528F7D5-CBFB-4152-7894-FB68C76BEFB3}"/>
          </ac:spMkLst>
        </pc:spChg>
      </pc:sldChg>
      <pc:sldChg chg="addSp modSp add mod">
        <pc:chgData name="Jan Skvaril" userId="c9d7f485-2376-41f4-880e-5ff8b9137807" providerId="ADAL" clId="{0B18F3B2-BB3D-4F1A-8891-3EC21DFA4DF0}" dt="2024-03-01T08:55:28.151" v="1989" actId="1076"/>
        <pc:sldMkLst>
          <pc:docMk/>
          <pc:sldMk cId="2975684262" sldId="285"/>
        </pc:sldMkLst>
        <pc:spChg chg="add mod">
          <ac:chgData name="Jan Skvaril" userId="c9d7f485-2376-41f4-880e-5ff8b9137807" providerId="ADAL" clId="{0B18F3B2-BB3D-4F1A-8891-3EC21DFA4DF0}" dt="2024-03-01T08:55:28.151" v="1989" actId="1076"/>
          <ac:spMkLst>
            <pc:docMk/>
            <pc:sldMk cId="2975684262" sldId="285"/>
            <ac:spMk id="6" creationId="{FA057F48-E05D-43E0-8480-245EB170D5DB}"/>
          </ac:spMkLst>
        </pc:spChg>
        <pc:spChg chg="mod">
          <ac:chgData name="Jan Skvaril" userId="c9d7f485-2376-41f4-880e-5ff8b9137807" providerId="ADAL" clId="{0B18F3B2-BB3D-4F1A-8891-3EC21DFA4DF0}" dt="2024-03-01T05:30:38.103" v="708" actId="27636"/>
          <ac:spMkLst>
            <pc:docMk/>
            <pc:sldMk cId="2975684262" sldId="285"/>
            <ac:spMk id="7" creationId="{8B27210C-3D19-44E2-4A58-B17BF842224F}"/>
          </ac:spMkLst>
        </pc:spChg>
        <pc:spChg chg="mod">
          <ac:chgData name="Jan Skvaril" userId="c9d7f485-2376-41f4-880e-5ff8b9137807" providerId="ADAL" clId="{0B18F3B2-BB3D-4F1A-8891-3EC21DFA4DF0}" dt="2024-03-01T05:30:50.020" v="712" actId="113"/>
          <ac:spMkLst>
            <pc:docMk/>
            <pc:sldMk cId="2975684262" sldId="285"/>
            <ac:spMk id="8" creationId="{76E0CC0C-0114-715E-6B71-9F04476E64B6}"/>
          </ac:spMkLst>
        </pc:spChg>
        <pc:graphicFrameChg chg="add mod modGraphic">
          <ac:chgData name="Jan Skvaril" userId="c9d7f485-2376-41f4-880e-5ff8b9137807" providerId="ADAL" clId="{0B18F3B2-BB3D-4F1A-8891-3EC21DFA4DF0}" dt="2024-03-01T08:54:59.130" v="1988" actId="14734"/>
          <ac:graphicFrameMkLst>
            <pc:docMk/>
            <pc:sldMk cId="2975684262" sldId="285"/>
            <ac:graphicFrameMk id="4" creationId="{D73D6A62-06B7-A039-C0FA-B50D6113FE30}"/>
          </ac:graphicFrameMkLst>
        </pc:graphicFrameChg>
      </pc:sldChg>
      <pc:sldChg chg="addSp modSp add mod">
        <pc:chgData name="Jan Skvaril" userId="c9d7f485-2376-41f4-880e-5ff8b9137807" providerId="ADAL" clId="{0B18F3B2-BB3D-4F1A-8891-3EC21DFA4DF0}" dt="2024-03-01T06:39:09.026" v="1611" actId="114"/>
        <pc:sldMkLst>
          <pc:docMk/>
          <pc:sldMk cId="1863237109" sldId="286"/>
        </pc:sldMkLst>
        <pc:spChg chg="add mod">
          <ac:chgData name="Jan Skvaril" userId="c9d7f485-2376-41f4-880e-5ff8b9137807" providerId="ADAL" clId="{0B18F3B2-BB3D-4F1A-8891-3EC21DFA4DF0}" dt="2024-03-01T06:39:09.026" v="1611" actId="114"/>
          <ac:spMkLst>
            <pc:docMk/>
            <pc:sldMk cId="1863237109" sldId="286"/>
            <ac:spMk id="5" creationId="{FC14F18E-80DF-A70B-AE3C-6FA5E9418E94}"/>
          </ac:spMkLst>
        </pc:spChg>
        <pc:spChg chg="mod">
          <ac:chgData name="Jan Skvaril" userId="c9d7f485-2376-41f4-880e-5ff8b9137807" providerId="ADAL" clId="{0B18F3B2-BB3D-4F1A-8891-3EC21DFA4DF0}" dt="2024-03-01T05:32:26.914" v="749" actId="14100"/>
          <ac:spMkLst>
            <pc:docMk/>
            <pc:sldMk cId="1863237109" sldId="286"/>
            <ac:spMk id="8" creationId="{AA974B47-9F40-0EB0-187E-720BFC039F11}"/>
          </ac:spMkLst>
        </pc:spChg>
        <pc:picChg chg="add mod">
          <ac:chgData name="Jan Skvaril" userId="c9d7f485-2376-41f4-880e-5ff8b9137807" providerId="ADAL" clId="{0B18F3B2-BB3D-4F1A-8891-3EC21DFA4DF0}" dt="2024-03-01T06:15:03.570" v="1179" actId="1076"/>
          <ac:picMkLst>
            <pc:docMk/>
            <pc:sldMk cId="1863237109" sldId="286"/>
            <ac:picMk id="4" creationId="{37F10962-78A5-DC97-394A-DC47D8F49FEA}"/>
          </ac:picMkLst>
        </pc:picChg>
      </pc:sldChg>
      <pc:sldChg chg="delSp modSp add mod">
        <pc:chgData name="Jan Skvaril" userId="c9d7f485-2376-41f4-880e-5ff8b9137807" providerId="ADAL" clId="{0B18F3B2-BB3D-4F1A-8891-3EC21DFA4DF0}" dt="2024-03-01T05:38:23.656" v="795" actId="14100"/>
        <pc:sldMkLst>
          <pc:docMk/>
          <pc:sldMk cId="4093994794" sldId="287"/>
        </pc:sldMkLst>
        <pc:spChg chg="del">
          <ac:chgData name="Jan Skvaril" userId="c9d7f485-2376-41f4-880e-5ff8b9137807" providerId="ADAL" clId="{0B18F3B2-BB3D-4F1A-8891-3EC21DFA4DF0}" dt="2024-03-01T05:36:58.060" v="772" actId="478"/>
          <ac:spMkLst>
            <pc:docMk/>
            <pc:sldMk cId="4093994794" sldId="287"/>
            <ac:spMk id="5" creationId="{6AF4D490-D4A0-FF97-66B3-B5A4897CCDA5}"/>
          </ac:spMkLst>
        </pc:spChg>
        <pc:spChg chg="mod">
          <ac:chgData name="Jan Skvaril" userId="c9d7f485-2376-41f4-880e-5ff8b9137807" providerId="ADAL" clId="{0B18F3B2-BB3D-4F1A-8891-3EC21DFA4DF0}" dt="2024-03-01T05:37:03.232" v="786" actId="20577"/>
          <ac:spMkLst>
            <pc:docMk/>
            <pc:sldMk cId="4093994794" sldId="287"/>
            <ac:spMk id="7" creationId="{0ACA6777-CF69-6F2B-AB16-D23F2D794B17}"/>
          </ac:spMkLst>
        </pc:spChg>
        <pc:spChg chg="mod">
          <ac:chgData name="Jan Skvaril" userId="c9d7f485-2376-41f4-880e-5ff8b9137807" providerId="ADAL" clId="{0B18F3B2-BB3D-4F1A-8891-3EC21DFA4DF0}" dt="2024-03-01T05:38:23.656" v="795" actId="14100"/>
          <ac:spMkLst>
            <pc:docMk/>
            <pc:sldMk cId="4093994794" sldId="287"/>
            <ac:spMk id="8" creationId="{BEC1F85F-D2E2-1D93-CFA5-EA0862EC9B37}"/>
          </ac:spMkLst>
        </pc:spChg>
        <pc:picChg chg="del">
          <ac:chgData name="Jan Skvaril" userId="c9d7f485-2376-41f4-880e-5ff8b9137807" providerId="ADAL" clId="{0B18F3B2-BB3D-4F1A-8891-3EC21DFA4DF0}" dt="2024-03-01T05:36:56.321" v="771" actId="478"/>
          <ac:picMkLst>
            <pc:docMk/>
            <pc:sldMk cId="4093994794" sldId="287"/>
            <ac:picMk id="4" creationId="{5B2F45AF-DD85-149E-2550-59F3008D86D7}"/>
          </ac:picMkLst>
        </pc:picChg>
      </pc:sldChg>
      <pc:sldChg chg="modSp add mod">
        <pc:chgData name="Jan Skvaril" userId="c9d7f485-2376-41f4-880e-5ff8b9137807" providerId="ADAL" clId="{0B18F3B2-BB3D-4F1A-8891-3EC21DFA4DF0}" dt="2024-03-01T05:41:06.863" v="856" actId="113"/>
        <pc:sldMkLst>
          <pc:docMk/>
          <pc:sldMk cId="2511756303" sldId="288"/>
        </pc:sldMkLst>
        <pc:spChg chg="mod">
          <ac:chgData name="Jan Skvaril" userId="c9d7f485-2376-41f4-880e-5ff8b9137807" providerId="ADAL" clId="{0B18F3B2-BB3D-4F1A-8891-3EC21DFA4DF0}" dt="2024-03-01T05:40:07.663" v="843" actId="20577"/>
          <ac:spMkLst>
            <pc:docMk/>
            <pc:sldMk cId="2511756303" sldId="288"/>
            <ac:spMk id="7" creationId="{F50BB540-E0B1-43DB-1EA1-C6B336D9523D}"/>
          </ac:spMkLst>
        </pc:spChg>
        <pc:spChg chg="mod">
          <ac:chgData name="Jan Skvaril" userId="c9d7f485-2376-41f4-880e-5ff8b9137807" providerId="ADAL" clId="{0B18F3B2-BB3D-4F1A-8891-3EC21DFA4DF0}" dt="2024-03-01T05:41:06.863" v="856" actId="113"/>
          <ac:spMkLst>
            <pc:docMk/>
            <pc:sldMk cId="2511756303" sldId="288"/>
            <ac:spMk id="8" creationId="{737DC8FD-1DBE-52AA-5F36-6CA878A17C27}"/>
          </ac:spMkLst>
        </pc:spChg>
      </pc:sldChg>
      <pc:sldChg chg="modSp add mod">
        <pc:chgData name="Jan Skvaril" userId="c9d7f485-2376-41f4-880e-5ff8b9137807" providerId="ADAL" clId="{0B18F3B2-BB3D-4F1A-8891-3EC21DFA4DF0}" dt="2024-03-01T05:42:13.620" v="865" actId="20577"/>
        <pc:sldMkLst>
          <pc:docMk/>
          <pc:sldMk cId="359302884" sldId="289"/>
        </pc:sldMkLst>
        <pc:spChg chg="mod">
          <ac:chgData name="Jan Skvaril" userId="c9d7f485-2376-41f4-880e-5ff8b9137807" providerId="ADAL" clId="{0B18F3B2-BB3D-4F1A-8891-3EC21DFA4DF0}" dt="2024-03-01T05:42:13.620" v="865" actId="20577"/>
          <ac:spMkLst>
            <pc:docMk/>
            <pc:sldMk cId="359302884" sldId="289"/>
            <ac:spMk id="7" creationId="{91E8BEAA-C424-DFD5-3858-92274951040C}"/>
          </ac:spMkLst>
        </pc:spChg>
        <pc:spChg chg="mod">
          <ac:chgData name="Jan Skvaril" userId="c9d7f485-2376-41f4-880e-5ff8b9137807" providerId="ADAL" clId="{0B18F3B2-BB3D-4F1A-8891-3EC21DFA4DF0}" dt="2024-03-01T05:41:20.117" v="859"/>
          <ac:spMkLst>
            <pc:docMk/>
            <pc:sldMk cId="359302884" sldId="289"/>
            <ac:spMk id="8" creationId="{A56EA936-F405-48CB-6F14-A51C22790FC5}"/>
          </ac:spMkLst>
        </pc:spChg>
      </pc:sldChg>
      <pc:sldChg chg="addSp delSp modSp add mod">
        <pc:chgData name="Jan Skvaril" userId="c9d7f485-2376-41f4-880e-5ff8b9137807" providerId="ADAL" clId="{0B18F3B2-BB3D-4F1A-8891-3EC21DFA4DF0}" dt="2024-03-01T09:57:00.849" v="2059" actId="14100"/>
        <pc:sldMkLst>
          <pc:docMk/>
          <pc:sldMk cId="3076665011" sldId="290"/>
        </pc:sldMkLst>
        <pc:spChg chg="mod">
          <ac:chgData name="Jan Skvaril" userId="c9d7f485-2376-41f4-880e-5ff8b9137807" providerId="ADAL" clId="{0B18F3B2-BB3D-4F1A-8891-3EC21DFA4DF0}" dt="2024-03-01T05:44:44.210" v="874"/>
          <ac:spMkLst>
            <pc:docMk/>
            <pc:sldMk cId="3076665011" sldId="290"/>
            <ac:spMk id="2" creationId="{C2473311-B782-1A4E-A36B-DE7BCAFFF2B6}"/>
          </ac:spMkLst>
        </pc:spChg>
        <pc:spChg chg="add mod">
          <ac:chgData name="Jan Skvaril" userId="c9d7f485-2376-41f4-880e-5ff8b9137807" providerId="ADAL" clId="{0B18F3B2-BB3D-4F1A-8891-3EC21DFA4DF0}" dt="2024-03-01T09:56:58.061" v="2057" actId="1076"/>
          <ac:spMkLst>
            <pc:docMk/>
            <pc:sldMk cId="3076665011" sldId="290"/>
            <ac:spMk id="5" creationId="{6F292C7C-93BD-9996-CF6B-6687C587C00D}"/>
          </ac:spMkLst>
        </pc:spChg>
        <pc:spChg chg="mod">
          <ac:chgData name="Jan Skvaril" userId="c9d7f485-2376-41f4-880e-5ff8b9137807" providerId="ADAL" clId="{0B18F3B2-BB3D-4F1A-8891-3EC21DFA4DF0}" dt="2024-03-01T05:44:26.556" v="869"/>
          <ac:spMkLst>
            <pc:docMk/>
            <pc:sldMk cId="3076665011" sldId="290"/>
            <ac:spMk id="7" creationId="{B30312C5-DDBB-7749-16FD-68ABC4B9B6EC}"/>
          </ac:spMkLst>
        </pc:spChg>
        <pc:spChg chg="mod">
          <ac:chgData name="Jan Skvaril" userId="c9d7f485-2376-41f4-880e-5ff8b9137807" providerId="ADAL" clId="{0B18F3B2-BB3D-4F1A-8891-3EC21DFA4DF0}" dt="2024-03-01T05:55:34.904" v="1047" actId="27636"/>
          <ac:spMkLst>
            <pc:docMk/>
            <pc:sldMk cId="3076665011" sldId="290"/>
            <ac:spMk id="8" creationId="{C04E8769-544F-3E8C-DE36-932F9771F83A}"/>
          </ac:spMkLst>
        </pc:spChg>
        <pc:picChg chg="add del mod">
          <ac:chgData name="Jan Skvaril" userId="c9d7f485-2376-41f4-880e-5ff8b9137807" providerId="ADAL" clId="{0B18F3B2-BB3D-4F1A-8891-3EC21DFA4DF0}" dt="2024-03-01T05:52:08.957" v="997" actId="478"/>
          <ac:picMkLst>
            <pc:docMk/>
            <pc:sldMk cId="3076665011" sldId="290"/>
            <ac:picMk id="4" creationId="{06D32050-C7A6-F6AE-3824-C50857DD20EF}"/>
          </ac:picMkLst>
        </pc:picChg>
        <pc:picChg chg="add mod">
          <ac:chgData name="Jan Skvaril" userId="c9d7f485-2376-41f4-880e-5ff8b9137807" providerId="ADAL" clId="{0B18F3B2-BB3D-4F1A-8891-3EC21DFA4DF0}" dt="2024-03-01T09:57:00.849" v="2059" actId="14100"/>
          <ac:picMkLst>
            <pc:docMk/>
            <pc:sldMk cId="3076665011" sldId="290"/>
            <ac:picMk id="6" creationId="{50805498-7EE4-9BEF-3115-A0BF667BC80F}"/>
          </ac:picMkLst>
        </pc:picChg>
      </pc:sldChg>
      <pc:sldChg chg="modSp add mod ord">
        <pc:chgData name="Jan Skvaril" userId="c9d7f485-2376-41f4-880e-5ff8b9137807" providerId="ADAL" clId="{0B18F3B2-BB3D-4F1A-8891-3EC21DFA4DF0}" dt="2024-03-01T11:01:48.133" v="2071" actId="179"/>
        <pc:sldMkLst>
          <pc:docMk/>
          <pc:sldMk cId="1552139312" sldId="291"/>
        </pc:sldMkLst>
        <pc:spChg chg="mod">
          <ac:chgData name="Jan Skvaril" userId="c9d7f485-2376-41f4-880e-5ff8b9137807" providerId="ADAL" clId="{0B18F3B2-BB3D-4F1A-8891-3EC21DFA4DF0}" dt="2024-03-01T06:38:57.250" v="1609" actId="14100"/>
          <ac:spMkLst>
            <pc:docMk/>
            <pc:sldMk cId="1552139312" sldId="291"/>
            <ac:spMk id="5" creationId="{7EC07A1F-0A4A-754E-D558-70E50425AA00}"/>
          </ac:spMkLst>
        </pc:spChg>
        <pc:spChg chg="mod">
          <ac:chgData name="Jan Skvaril" userId="c9d7f485-2376-41f4-880e-5ff8b9137807" providerId="ADAL" clId="{0B18F3B2-BB3D-4F1A-8891-3EC21DFA4DF0}" dt="2024-03-01T11:01:48.133" v="2071" actId="179"/>
          <ac:spMkLst>
            <pc:docMk/>
            <pc:sldMk cId="1552139312" sldId="291"/>
            <ac:spMk id="8" creationId="{E8E3C66C-C275-CC4A-DB35-452BD1CCC20D}"/>
          </ac:spMkLst>
        </pc:spChg>
        <pc:picChg chg="mod">
          <ac:chgData name="Jan Skvaril" userId="c9d7f485-2376-41f4-880e-5ff8b9137807" providerId="ADAL" clId="{0B18F3B2-BB3D-4F1A-8891-3EC21DFA4DF0}" dt="2024-03-01T05:49:42.409" v="962" actId="1076"/>
          <ac:picMkLst>
            <pc:docMk/>
            <pc:sldMk cId="1552139312" sldId="291"/>
            <ac:picMk id="4" creationId="{D27740C5-7864-045E-C3B4-BDF657A080AC}"/>
          </ac:picMkLst>
        </pc:picChg>
      </pc:sldChg>
      <pc:sldChg chg="delSp modSp add mod">
        <pc:chgData name="Jan Skvaril" userId="c9d7f485-2376-41f4-880e-5ff8b9137807" providerId="ADAL" clId="{0B18F3B2-BB3D-4F1A-8891-3EC21DFA4DF0}" dt="2024-03-01T11:01:59.135" v="2073" actId="179"/>
        <pc:sldMkLst>
          <pc:docMk/>
          <pc:sldMk cId="2801883324" sldId="292"/>
        </pc:sldMkLst>
        <pc:spChg chg="del">
          <ac:chgData name="Jan Skvaril" userId="c9d7f485-2376-41f4-880e-5ff8b9137807" providerId="ADAL" clId="{0B18F3B2-BB3D-4F1A-8891-3EC21DFA4DF0}" dt="2024-03-01T05:54:19.550" v="1025" actId="478"/>
          <ac:spMkLst>
            <pc:docMk/>
            <pc:sldMk cId="2801883324" sldId="292"/>
            <ac:spMk id="5" creationId="{A3233AA3-FECB-BE9C-9724-D2A3F6A2C5C0}"/>
          </ac:spMkLst>
        </pc:spChg>
        <pc:spChg chg="mod">
          <ac:chgData name="Jan Skvaril" userId="c9d7f485-2376-41f4-880e-5ff8b9137807" providerId="ADAL" clId="{0B18F3B2-BB3D-4F1A-8891-3EC21DFA4DF0}" dt="2024-03-01T11:01:59.135" v="2073" actId="179"/>
          <ac:spMkLst>
            <pc:docMk/>
            <pc:sldMk cId="2801883324" sldId="292"/>
            <ac:spMk id="8" creationId="{06481734-CDF6-8EA6-CFA9-C487DD3DEB06}"/>
          </ac:spMkLst>
        </pc:spChg>
        <pc:picChg chg="del">
          <ac:chgData name="Jan Skvaril" userId="c9d7f485-2376-41f4-880e-5ff8b9137807" providerId="ADAL" clId="{0B18F3B2-BB3D-4F1A-8891-3EC21DFA4DF0}" dt="2024-03-01T05:54:09.308" v="1021" actId="478"/>
          <ac:picMkLst>
            <pc:docMk/>
            <pc:sldMk cId="2801883324" sldId="292"/>
            <ac:picMk id="6" creationId="{00EC4CA5-7D55-0CAB-0A2D-A67F0CAC6551}"/>
          </ac:picMkLst>
        </pc:picChg>
      </pc:sldChg>
      <pc:sldChg chg="addSp delSp modSp add mod">
        <pc:chgData name="Jan Skvaril" userId="c9d7f485-2376-41f4-880e-5ff8b9137807" providerId="ADAL" clId="{0B18F3B2-BB3D-4F1A-8891-3EC21DFA4DF0}" dt="2024-03-01T11:02:15.836" v="2077" actId="179"/>
        <pc:sldMkLst>
          <pc:docMk/>
          <pc:sldMk cId="601414042" sldId="293"/>
        </pc:sldMkLst>
        <pc:spChg chg="del">
          <ac:chgData name="Jan Skvaril" userId="c9d7f485-2376-41f4-880e-5ff8b9137807" providerId="ADAL" clId="{0B18F3B2-BB3D-4F1A-8891-3EC21DFA4DF0}" dt="2024-03-01T05:57:15.115" v="1080" actId="478"/>
          <ac:spMkLst>
            <pc:docMk/>
            <pc:sldMk cId="601414042" sldId="293"/>
            <ac:spMk id="5" creationId="{6A4547F3-CAAA-909A-228B-9943884C4821}"/>
          </ac:spMkLst>
        </pc:spChg>
        <pc:spChg chg="mod">
          <ac:chgData name="Jan Skvaril" userId="c9d7f485-2376-41f4-880e-5ff8b9137807" providerId="ADAL" clId="{0B18F3B2-BB3D-4F1A-8891-3EC21DFA4DF0}" dt="2024-03-01T05:56:56.960" v="1078" actId="20577"/>
          <ac:spMkLst>
            <pc:docMk/>
            <pc:sldMk cId="601414042" sldId="293"/>
            <ac:spMk id="7" creationId="{78DBA382-A042-4217-9227-3F6FCD6DB513}"/>
          </ac:spMkLst>
        </pc:spChg>
        <pc:spChg chg="mod">
          <ac:chgData name="Jan Skvaril" userId="c9d7f485-2376-41f4-880e-5ff8b9137807" providerId="ADAL" clId="{0B18F3B2-BB3D-4F1A-8891-3EC21DFA4DF0}" dt="2024-03-01T11:02:15.836" v="2077" actId="179"/>
          <ac:spMkLst>
            <pc:docMk/>
            <pc:sldMk cId="601414042" sldId="293"/>
            <ac:spMk id="8" creationId="{6C18D48A-D8CD-E41E-1F2B-74CD50D91616}"/>
          </ac:spMkLst>
        </pc:spChg>
        <pc:spChg chg="add mod">
          <ac:chgData name="Jan Skvaril" userId="c9d7f485-2376-41f4-880e-5ff8b9137807" providerId="ADAL" clId="{0B18F3B2-BB3D-4F1A-8891-3EC21DFA4DF0}" dt="2024-03-01T06:38:48.572" v="1607" actId="1076"/>
          <ac:spMkLst>
            <pc:docMk/>
            <pc:sldMk cId="601414042" sldId="293"/>
            <ac:spMk id="9" creationId="{B8C24578-4AC7-930E-7AF7-6DA0265BACCF}"/>
          </ac:spMkLst>
        </pc:spChg>
        <pc:picChg chg="add mod">
          <ac:chgData name="Jan Skvaril" userId="c9d7f485-2376-41f4-880e-5ff8b9137807" providerId="ADAL" clId="{0B18F3B2-BB3D-4F1A-8891-3EC21DFA4DF0}" dt="2024-03-01T06:00:17.717" v="1129" actId="1076"/>
          <ac:picMkLst>
            <pc:docMk/>
            <pc:sldMk cId="601414042" sldId="293"/>
            <ac:picMk id="4" creationId="{1B99AA8F-3BC7-A73E-88BB-3BE6EDC3EB9E}"/>
          </ac:picMkLst>
        </pc:picChg>
        <pc:picChg chg="del">
          <ac:chgData name="Jan Skvaril" userId="c9d7f485-2376-41f4-880e-5ff8b9137807" providerId="ADAL" clId="{0B18F3B2-BB3D-4F1A-8891-3EC21DFA4DF0}" dt="2024-03-01T05:57:14.015" v="1079" actId="478"/>
          <ac:picMkLst>
            <pc:docMk/>
            <pc:sldMk cId="601414042" sldId="293"/>
            <ac:picMk id="6" creationId="{ED2737AC-2E1B-695B-E1C3-B49F861E0D72}"/>
          </ac:picMkLst>
        </pc:picChg>
      </pc:sldChg>
      <pc:sldChg chg="modSp add mod">
        <pc:chgData name="Jan Skvaril" userId="c9d7f485-2376-41f4-880e-5ff8b9137807" providerId="ADAL" clId="{0B18F3B2-BB3D-4F1A-8891-3EC21DFA4DF0}" dt="2024-03-01T11:03:29.900" v="2089" actId="179"/>
        <pc:sldMkLst>
          <pc:docMk/>
          <pc:sldMk cId="800554922" sldId="294"/>
        </pc:sldMkLst>
        <pc:spChg chg="mod">
          <ac:chgData name="Jan Skvaril" userId="c9d7f485-2376-41f4-880e-5ff8b9137807" providerId="ADAL" clId="{0B18F3B2-BB3D-4F1A-8891-3EC21DFA4DF0}" dt="2024-03-01T11:03:29.900" v="2089" actId="179"/>
          <ac:spMkLst>
            <pc:docMk/>
            <pc:sldMk cId="800554922" sldId="294"/>
            <ac:spMk id="8" creationId="{E1365222-BC65-D650-EAF2-CBA34455AA67}"/>
          </ac:spMkLst>
        </pc:spChg>
      </pc:sldChg>
      <pc:sldChg chg="modSp add mod">
        <pc:chgData name="Jan Skvaril" userId="c9d7f485-2376-41f4-880e-5ff8b9137807" providerId="ADAL" clId="{0B18F3B2-BB3D-4F1A-8891-3EC21DFA4DF0}" dt="2024-03-01T19:44:54.733" v="2130" actId="179"/>
        <pc:sldMkLst>
          <pc:docMk/>
          <pc:sldMk cId="3439750688" sldId="295"/>
        </pc:sldMkLst>
        <pc:spChg chg="mod">
          <ac:chgData name="Jan Skvaril" userId="c9d7f485-2376-41f4-880e-5ff8b9137807" providerId="ADAL" clId="{0B18F3B2-BB3D-4F1A-8891-3EC21DFA4DF0}" dt="2024-03-01T06:21:45.998" v="1285" actId="20577"/>
          <ac:spMkLst>
            <pc:docMk/>
            <pc:sldMk cId="3439750688" sldId="295"/>
            <ac:spMk id="7" creationId="{8E5FF86B-321D-B976-E816-4F32E022AC9A}"/>
          </ac:spMkLst>
        </pc:spChg>
        <pc:spChg chg="mod">
          <ac:chgData name="Jan Skvaril" userId="c9d7f485-2376-41f4-880e-5ff8b9137807" providerId="ADAL" clId="{0B18F3B2-BB3D-4F1A-8891-3EC21DFA4DF0}" dt="2024-03-01T19:44:54.733" v="2130" actId="179"/>
          <ac:spMkLst>
            <pc:docMk/>
            <pc:sldMk cId="3439750688" sldId="295"/>
            <ac:spMk id="8" creationId="{1770D321-E045-88C0-10D8-E9EF48485231}"/>
          </ac:spMkLst>
        </pc:spChg>
      </pc:sldChg>
      <pc:sldChg chg="modSp add mod">
        <pc:chgData name="Jan Skvaril" userId="c9d7f485-2376-41f4-880e-5ff8b9137807" providerId="ADAL" clId="{0B18F3B2-BB3D-4F1A-8891-3EC21DFA4DF0}" dt="2024-03-01T19:45:18.830" v="2136" actId="179"/>
        <pc:sldMkLst>
          <pc:docMk/>
          <pc:sldMk cId="386925632" sldId="296"/>
        </pc:sldMkLst>
        <pc:spChg chg="mod">
          <ac:chgData name="Jan Skvaril" userId="c9d7f485-2376-41f4-880e-5ff8b9137807" providerId="ADAL" clId="{0B18F3B2-BB3D-4F1A-8891-3EC21DFA4DF0}" dt="2024-03-01T06:21:43.252" v="1284" actId="20577"/>
          <ac:spMkLst>
            <pc:docMk/>
            <pc:sldMk cId="386925632" sldId="296"/>
            <ac:spMk id="7" creationId="{52E04401-3429-578E-EFA2-A0816B06F882}"/>
          </ac:spMkLst>
        </pc:spChg>
        <pc:spChg chg="mod">
          <ac:chgData name="Jan Skvaril" userId="c9d7f485-2376-41f4-880e-5ff8b9137807" providerId="ADAL" clId="{0B18F3B2-BB3D-4F1A-8891-3EC21DFA4DF0}" dt="2024-03-01T19:45:18.830" v="2136" actId="179"/>
          <ac:spMkLst>
            <pc:docMk/>
            <pc:sldMk cId="386925632" sldId="296"/>
            <ac:spMk id="8" creationId="{330E1F78-EB16-4077-3195-2C7944228B3E}"/>
          </ac:spMkLst>
        </pc:spChg>
      </pc:sldChg>
      <pc:sldChg chg="modSp add mod">
        <pc:chgData name="Jan Skvaril" userId="c9d7f485-2376-41f4-880e-5ff8b9137807" providerId="ADAL" clId="{0B18F3B2-BB3D-4F1A-8891-3EC21DFA4DF0}" dt="2024-03-01T19:45:42.575" v="2141" actId="179"/>
        <pc:sldMkLst>
          <pc:docMk/>
          <pc:sldMk cId="2807485457" sldId="297"/>
        </pc:sldMkLst>
        <pc:spChg chg="mod">
          <ac:chgData name="Jan Skvaril" userId="c9d7f485-2376-41f4-880e-5ff8b9137807" providerId="ADAL" clId="{0B18F3B2-BB3D-4F1A-8891-3EC21DFA4DF0}" dt="2024-03-01T06:21:51.798" v="1286" actId="313"/>
          <ac:spMkLst>
            <pc:docMk/>
            <pc:sldMk cId="2807485457" sldId="297"/>
            <ac:spMk id="7" creationId="{5DB865F2-6914-5229-49A6-E1BCCB738112}"/>
          </ac:spMkLst>
        </pc:spChg>
        <pc:spChg chg="mod">
          <ac:chgData name="Jan Skvaril" userId="c9d7f485-2376-41f4-880e-5ff8b9137807" providerId="ADAL" clId="{0B18F3B2-BB3D-4F1A-8891-3EC21DFA4DF0}" dt="2024-03-01T19:45:42.575" v="2141" actId="179"/>
          <ac:spMkLst>
            <pc:docMk/>
            <pc:sldMk cId="2807485457" sldId="297"/>
            <ac:spMk id="8" creationId="{521564F6-08BD-5FF5-AFAC-2E63DB4AE0FB}"/>
          </ac:spMkLst>
        </pc:spChg>
      </pc:sldChg>
      <pc:sldChg chg="modSp add mod">
        <pc:chgData name="Jan Skvaril" userId="c9d7f485-2376-41f4-880e-5ff8b9137807" providerId="ADAL" clId="{0B18F3B2-BB3D-4F1A-8891-3EC21DFA4DF0}" dt="2024-03-01T11:02:47.800" v="2082" actId="179"/>
        <pc:sldMkLst>
          <pc:docMk/>
          <pc:sldMk cId="3115040771" sldId="298"/>
        </pc:sldMkLst>
        <pc:spChg chg="mod">
          <ac:chgData name="Jan Skvaril" userId="c9d7f485-2376-41f4-880e-5ff8b9137807" providerId="ADAL" clId="{0B18F3B2-BB3D-4F1A-8891-3EC21DFA4DF0}" dt="2024-03-01T11:02:47.800" v="2082" actId="179"/>
          <ac:spMkLst>
            <pc:docMk/>
            <pc:sldMk cId="3115040771" sldId="298"/>
            <ac:spMk id="8" creationId="{514CFD89-C993-CEC6-784D-DF4482DC70D6}"/>
          </ac:spMkLst>
        </pc:spChg>
      </pc:sldChg>
      <pc:sldChg chg="modSp add mod">
        <pc:chgData name="Jan Skvaril" userId="c9d7f485-2376-41f4-880e-5ff8b9137807" providerId="ADAL" clId="{0B18F3B2-BB3D-4F1A-8891-3EC21DFA4DF0}" dt="2024-03-01T11:03:05.879" v="2086" actId="179"/>
        <pc:sldMkLst>
          <pc:docMk/>
          <pc:sldMk cId="4292415007" sldId="299"/>
        </pc:sldMkLst>
        <pc:spChg chg="mod">
          <ac:chgData name="Jan Skvaril" userId="c9d7f485-2376-41f4-880e-5ff8b9137807" providerId="ADAL" clId="{0B18F3B2-BB3D-4F1A-8891-3EC21DFA4DF0}" dt="2024-03-01T11:03:05.879" v="2086" actId="179"/>
          <ac:spMkLst>
            <pc:docMk/>
            <pc:sldMk cId="4292415007" sldId="299"/>
            <ac:spMk id="8" creationId="{1FAA6636-3B49-279E-69F0-6CBAB7118F38}"/>
          </ac:spMkLst>
        </pc:spChg>
      </pc:sldChg>
      <pc:sldChg chg="modSp add mod">
        <pc:chgData name="Jan Skvaril" userId="c9d7f485-2376-41f4-880e-5ff8b9137807" providerId="ADAL" clId="{0B18F3B2-BB3D-4F1A-8891-3EC21DFA4DF0}" dt="2024-03-01T19:46:11.275" v="2148" actId="179"/>
        <pc:sldMkLst>
          <pc:docMk/>
          <pc:sldMk cId="659296271" sldId="300"/>
        </pc:sldMkLst>
        <pc:spChg chg="mod">
          <ac:chgData name="Jan Skvaril" userId="c9d7f485-2376-41f4-880e-5ff8b9137807" providerId="ADAL" clId="{0B18F3B2-BB3D-4F1A-8891-3EC21DFA4DF0}" dt="2024-03-01T19:46:05.548" v="2146" actId="115"/>
          <ac:spMkLst>
            <pc:docMk/>
            <pc:sldMk cId="659296271" sldId="300"/>
            <ac:spMk id="2" creationId="{054BB178-83CE-00E3-3351-85EDCBF64E3B}"/>
          </ac:spMkLst>
        </pc:spChg>
        <pc:spChg chg="mod">
          <ac:chgData name="Jan Skvaril" userId="c9d7f485-2376-41f4-880e-5ff8b9137807" providerId="ADAL" clId="{0B18F3B2-BB3D-4F1A-8891-3EC21DFA4DF0}" dt="2024-03-01T19:46:11.275" v="2148" actId="179"/>
          <ac:spMkLst>
            <pc:docMk/>
            <pc:sldMk cId="659296271" sldId="300"/>
            <ac:spMk id="8" creationId="{9E0F15D4-33E8-D711-241C-9FD53F96B5C5}"/>
          </ac:spMkLst>
        </pc:spChg>
      </pc:sldChg>
      <pc:sldChg chg="modSp add mod">
        <pc:chgData name="Jan Skvaril" userId="c9d7f485-2376-41f4-880e-5ff8b9137807" providerId="ADAL" clId="{0B18F3B2-BB3D-4F1A-8891-3EC21DFA4DF0}" dt="2024-03-01T19:47:22.178" v="2160" actId="179"/>
        <pc:sldMkLst>
          <pc:docMk/>
          <pc:sldMk cId="1862449966" sldId="301"/>
        </pc:sldMkLst>
        <pc:spChg chg="mod">
          <ac:chgData name="Jan Skvaril" userId="c9d7f485-2376-41f4-880e-5ff8b9137807" providerId="ADAL" clId="{0B18F3B2-BB3D-4F1A-8891-3EC21DFA4DF0}" dt="2024-03-01T19:47:22.178" v="2160" actId="179"/>
          <ac:spMkLst>
            <pc:docMk/>
            <pc:sldMk cId="1862449966" sldId="301"/>
            <ac:spMk id="8" creationId="{AAA7C961-4B55-FFD3-128F-E55CC79194E2}"/>
          </ac:spMkLst>
        </pc:spChg>
      </pc:sldChg>
      <pc:sldChg chg="addSp delSp modSp add mod">
        <pc:chgData name="Jan Skvaril" userId="c9d7f485-2376-41f4-880e-5ff8b9137807" providerId="ADAL" clId="{0B18F3B2-BB3D-4F1A-8891-3EC21DFA4DF0}" dt="2024-03-01T08:46:26.658" v="1979" actId="14100"/>
        <pc:sldMkLst>
          <pc:docMk/>
          <pc:sldMk cId="3764720434" sldId="302"/>
        </pc:sldMkLst>
        <pc:spChg chg="add del mod">
          <ac:chgData name="Jan Skvaril" userId="c9d7f485-2376-41f4-880e-5ff8b9137807" providerId="ADAL" clId="{0B18F3B2-BB3D-4F1A-8891-3EC21DFA4DF0}" dt="2024-03-01T08:45:23.579" v="1977" actId="478"/>
          <ac:spMkLst>
            <pc:docMk/>
            <pc:sldMk cId="3764720434" sldId="302"/>
            <ac:spMk id="5" creationId="{1A9C5EF6-DC36-D75E-B7C7-19C58FADF1CE}"/>
          </ac:spMkLst>
        </pc:spChg>
        <pc:spChg chg="del">
          <ac:chgData name="Jan Skvaril" userId="c9d7f485-2376-41f4-880e-5ff8b9137807" providerId="ADAL" clId="{0B18F3B2-BB3D-4F1A-8891-3EC21DFA4DF0}" dt="2024-03-01T06:28:36.157" v="1390" actId="478"/>
          <ac:spMkLst>
            <pc:docMk/>
            <pc:sldMk cId="3764720434" sldId="302"/>
            <ac:spMk id="8" creationId="{5979543E-5CE1-92A8-7CA5-AD95AC671FBB}"/>
          </ac:spMkLst>
        </pc:spChg>
        <pc:spChg chg="add mod">
          <ac:chgData name="Jan Skvaril" userId="c9d7f485-2376-41f4-880e-5ff8b9137807" providerId="ADAL" clId="{0B18F3B2-BB3D-4F1A-8891-3EC21DFA4DF0}" dt="2024-03-01T08:46:26.658" v="1979" actId="14100"/>
          <ac:spMkLst>
            <pc:docMk/>
            <pc:sldMk cId="3764720434" sldId="302"/>
            <ac:spMk id="9" creationId="{3EF9DBF4-7174-D3D7-9F85-FCC2A53BB00B}"/>
          </ac:spMkLst>
        </pc:spChg>
        <pc:picChg chg="add mod">
          <ac:chgData name="Jan Skvaril" userId="c9d7f485-2376-41f4-880e-5ff8b9137807" providerId="ADAL" clId="{0B18F3B2-BB3D-4F1A-8891-3EC21DFA4DF0}" dt="2024-03-01T08:40:27.617" v="1970" actId="1076"/>
          <ac:picMkLst>
            <pc:docMk/>
            <pc:sldMk cId="3764720434" sldId="302"/>
            <ac:picMk id="6" creationId="{8FB2033B-1A9D-2AFD-EDA3-A00610094DCC}"/>
          </ac:picMkLst>
        </pc:picChg>
      </pc:sldChg>
      <pc:sldChg chg="addSp delSp modSp add mod">
        <pc:chgData name="Jan Skvaril" userId="c9d7f485-2376-41f4-880e-5ff8b9137807" providerId="ADAL" clId="{0B18F3B2-BB3D-4F1A-8891-3EC21DFA4DF0}" dt="2024-03-01T08:35:18.883" v="1952" actId="403"/>
        <pc:sldMkLst>
          <pc:docMk/>
          <pc:sldMk cId="4144245743" sldId="303"/>
        </pc:sldMkLst>
        <pc:spChg chg="add mod">
          <ac:chgData name="Jan Skvaril" userId="c9d7f485-2376-41f4-880e-5ff8b9137807" providerId="ADAL" clId="{0B18F3B2-BB3D-4F1A-8891-3EC21DFA4DF0}" dt="2024-03-01T06:30:16.165" v="1409" actId="478"/>
          <ac:spMkLst>
            <pc:docMk/>
            <pc:sldMk cId="4144245743" sldId="303"/>
            <ac:spMk id="5" creationId="{B5A1F786-55FE-250A-DA3C-2D1C84815824}"/>
          </ac:spMkLst>
        </pc:spChg>
        <pc:spChg chg="del">
          <ac:chgData name="Jan Skvaril" userId="c9d7f485-2376-41f4-880e-5ff8b9137807" providerId="ADAL" clId="{0B18F3B2-BB3D-4F1A-8891-3EC21DFA4DF0}" dt="2024-03-01T06:30:16.165" v="1409" actId="478"/>
          <ac:spMkLst>
            <pc:docMk/>
            <pc:sldMk cId="4144245743" sldId="303"/>
            <ac:spMk id="8" creationId="{D6ED853A-E71B-8882-4D33-83D443031217}"/>
          </ac:spMkLst>
        </pc:spChg>
        <pc:spChg chg="add mod">
          <ac:chgData name="Jan Skvaril" userId="c9d7f485-2376-41f4-880e-5ff8b9137807" providerId="ADAL" clId="{0B18F3B2-BB3D-4F1A-8891-3EC21DFA4DF0}" dt="2024-03-01T08:35:18.883" v="1952" actId="403"/>
          <ac:spMkLst>
            <pc:docMk/>
            <pc:sldMk cId="4144245743" sldId="303"/>
            <ac:spMk id="9" creationId="{51F3D261-EB1C-E2FC-CC3F-FEB8C3DBA615}"/>
          </ac:spMkLst>
        </pc:spChg>
        <pc:picChg chg="add mod">
          <ac:chgData name="Jan Skvaril" userId="c9d7f485-2376-41f4-880e-5ff8b9137807" providerId="ADAL" clId="{0B18F3B2-BB3D-4F1A-8891-3EC21DFA4DF0}" dt="2024-03-01T06:32:42.882" v="1473" actId="1076"/>
          <ac:picMkLst>
            <pc:docMk/>
            <pc:sldMk cId="4144245743" sldId="303"/>
            <ac:picMk id="6" creationId="{17EB426A-3874-408F-478A-9950B72BD019}"/>
          </ac:picMkLst>
        </pc:picChg>
      </pc:sldChg>
      <pc:sldChg chg="addSp delSp modSp add mod">
        <pc:chgData name="Jan Skvaril" userId="c9d7f485-2376-41f4-880e-5ff8b9137807" providerId="ADAL" clId="{0B18F3B2-BB3D-4F1A-8891-3EC21DFA4DF0}" dt="2024-03-01T08:35:27.263" v="1953" actId="403"/>
        <pc:sldMkLst>
          <pc:docMk/>
          <pc:sldMk cId="1839807109" sldId="304"/>
        </pc:sldMkLst>
        <pc:spChg chg="add del mod">
          <ac:chgData name="Jan Skvaril" userId="c9d7f485-2376-41f4-880e-5ff8b9137807" providerId="ADAL" clId="{0B18F3B2-BB3D-4F1A-8891-3EC21DFA4DF0}" dt="2024-03-01T06:35:26.327" v="1502" actId="478"/>
          <ac:spMkLst>
            <pc:docMk/>
            <pc:sldMk cId="1839807109" sldId="304"/>
            <ac:spMk id="5" creationId="{7BDD73B5-56BA-F81C-3471-65FE50D12CFD}"/>
          </ac:spMkLst>
        </pc:spChg>
        <pc:spChg chg="del">
          <ac:chgData name="Jan Skvaril" userId="c9d7f485-2376-41f4-880e-5ff8b9137807" providerId="ADAL" clId="{0B18F3B2-BB3D-4F1A-8891-3EC21DFA4DF0}" dt="2024-03-01T06:34:16.372" v="1482" actId="478"/>
          <ac:spMkLst>
            <pc:docMk/>
            <pc:sldMk cId="1839807109" sldId="304"/>
            <ac:spMk id="8" creationId="{1091B241-AFE0-4D20-0222-DCFA00BF793C}"/>
          </ac:spMkLst>
        </pc:spChg>
        <pc:spChg chg="add mod">
          <ac:chgData name="Jan Skvaril" userId="c9d7f485-2376-41f4-880e-5ff8b9137807" providerId="ADAL" clId="{0B18F3B2-BB3D-4F1A-8891-3EC21DFA4DF0}" dt="2024-03-01T08:35:27.263" v="1953" actId="403"/>
          <ac:spMkLst>
            <pc:docMk/>
            <pc:sldMk cId="1839807109" sldId="304"/>
            <ac:spMk id="9" creationId="{DE3AF73A-91F7-8426-FE45-540EE54DFE33}"/>
          </ac:spMkLst>
        </pc:spChg>
        <pc:picChg chg="add mod">
          <ac:chgData name="Jan Skvaril" userId="c9d7f485-2376-41f4-880e-5ff8b9137807" providerId="ADAL" clId="{0B18F3B2-BB3D-4F1A-8891-3EC21DFA4DF0}" dt="2024-03-01T06:35:13.492" v="1501" actId="1076"/>
          <ac:picMkLst>
            <pc:docMk/>
            <pc:sldMk cId="1839807109" sldId="304"/>
            <ac:picMk id="6" creationId="{10278281-E8D6-ED48-6AEB-39FC7FF568CA}"/>
          </ac:picMkLst>
        </pc:picChg>
      </pc:sldChg>
      <pc:sldChg chg="addSp delSp modSp add mod">
        <pc:chgData name="Jan Skvaril" userId="c9d7f485-2376-41f4-880e-5ff8b9137807" providerId="ADAL" clId="{0B18F3B2-BB3D-4F1A-8891-3EC21DFA4DF0}" dt="2024-03-01T19:47:01.916" v="2155" actId="1076"/>
        <pc:sldMkLst>
          <pc:docMk/>
          <pc:sldMk cId="2078165103" sldId="305"/>
        </pc:sldMkLst>
        <pc:spChg chg="add del mod">
          <ac:chgData name="Jan Skvaril" userId="c9d7f485-2376-41f4-880e-5ff8b9137807" providerId="ADAL" clId="{0B18F3B2-BB3D-4F1A-8891-3EC21DFA4DF0}" dt="2024-03-01T09:17:43.776" v="2019" actId="478"/>
          <ac:spMkLst>
            <pc:docMk/>
            <pc:sldMk cId="2078165103" sldId="305"/>
            <ac:spMk id="5" creationId="{00365BED-031F-C656-825B-D9098CD3801E}"/>
          </ac:spMkLst>
        </pc:spChg>
        <pc:spChg chg="del">
          <ac:chgData name="Jan Skvaril" userId="c9d7f485-2376-41f4-880e-5ff8b9137807" providerId="ADAL" clId="{0B18F3B2-BB3D-4F1A-8891-3EC21DFA4DF0}" dt="2024-03-01T06:36:41.931" v="1550" actId="478"/>
          <ac:spMkLst>
            <pc:docMk/>
            <pc:sldMk cId="2078165103" sldId="305"/>
            <ac:spMk id="8" creationId="{062EBDE4-EAEC-0A6D-FD01-51A80EC9826C}"/>
          </ac:spMkLst>
        </pc:spChg>
        <pc:spChg chg="add mod">
          <ac:chgData name="Jan Skvaril" userId="c9d7f485-2376-41f4-880e-5ff8b9137807" providerId="ADAL" clId="{0B18F3B2-BB3D-4F1A-8891-3EC21DFA4DF0}" dt="2024-03-01T19:47:01.916" v="2155" actId="1076"/>
          <ac:spMkLst>
            <pc:docMk/>
            <pc:sldMk cId="2078165103" sldId="305"/>
            <ac:spMk id="9" creationId="{9F6BF0E5-3A03-16FE-4802-5B35607F1F72}"/>
          </ac:spMkLst>
        </pc:spChg>
        <pc:picChg chg="add mod">
          <ac:chgData name="Jan Skvaril" userId="c9d7f485-2376-41f4-880e-5ff8b9137807" providerId="ADAL" clId="{0B18F3B2-BB3D-4F1A-8891-3EC21DFA4DF0}" dt="2024-03-01T08:35:40.024" v="1956" actId="14100"/>
          <ac:picMkLst>
            <pc:docMk/>
            <pc:sldMk cId="2078165103" sldId="305"/>
            <ac:picMk id="6" creationId="{14CA274A-1A21-34F6-3ED0-4029DE807774}"/>
          </ac:picMkLst>
        </pc:picChg>
      </pc:sldChg>
      <pc:sldChg chg="addSp modSp add mod ord">
        <pc:chgData name="Jan Skvaril" userId="c9d7f485-2376-41f4-880e-5ff8b9137807" providerId="ADAL" clId="{0B18F3B2-BB3D-4F1A-8891-3EC21DFA4DF0}" dt="2024-03-01T06:46:29.454" v="1750" actId="1076"/>
        <pc:sldMkLst>
          <pc:docMk/>
          <pc:sldMk cId="62526814" sldId="306"/>
        </pc:sldMkLst>
        <pc:spChg chg="add mod">
          <ac:chgData name="Jan Skvaril" userId="c9d7f485-2376-41f4-880e-5ff8b9137807" providerId="ADAL" clId="{0B18F3B2-BB3D-4F1A-8891-3EC21DFA4DF0}" dt="2024-03-01T06:46:29.454" v="1750" actId="1076"/>
          <ac:spMkLst>
            <pc:docMk/>
            <pc:sldMk cId="62526814" sldId="306"/>
            <ac:spMk id="5" creationId="{3B96E38F-6FBC-AB80-3B08-9A31B1DCFCBE}"/>
          </ac:spMkLst>
        </pc:spChg>
        <pc:spChg chg="ord">
          <ac:chgData name="Jan Skvaril" userId="c9d7f485-2376-41f4-880e-5ff8b9137807" providerId="ADAL" clId="{0B18F3B2-BB3D-4F1A-8891-3EC21DFA4DF0}" dt="2024-03-01T06:42:44.439" v="1633" actId="166"/>
          <ac:spMkLst>
            <pc:docMk/>
            <pc:sldMk cId="62526814" sldId="306"/>
            <ac:spMk id="7" creationId="{E818710F-27A8-7609-B6B8-9243250FE0CA}"/>
          </ac:spMkLst>
        </pc:spChg>
        <pc:spChg chg="mod">
          <ac:chgData name="Jan Skvaril" userId="c9d7f485-2376-41f4-880e-5ff8b9137807" providerId="ADAL" clId="{0B18F3B2-BB3D-4F1A-8891-3EC21DFA4DF0}" dt="2024-03-01T06:41:55.883" v="1627" actId="27636"/>
          <ac:spMkLst>
            <pc:docMk/>
            <pc:sldMk cId="62526814" sldId="306"/>
            <ac:spMk id="8" creationId="{3E6A0EF4-20A4-5196-CD1F-966237F3EF55}"/>
          </ac:spMkLst>
        </pc:spChg>
        <pc:picChg chg="add mod">
          <ac:chgData name="Jan Skvaril" userId="c9d7f485-2376-41f4-880e-5ff8b9137807" providerId="ADAL" clId="{0B18F3B2-BB3D-4F1A-8891-3EC21DFA4DF0}" dt="2024-03-01T06:44:57.154" v="1710" actId="14100"/>
          <ac:picMkLst>
            <pc:docMk/>
            <pc:sldMk cId="62526814" sldId="306"/>
            <ac:picMk id="4" creationId="{E24CD848-7741-AD0D-CEA6-E5B2B83812CF}"/>
          </ac:picMkLst>
        </pc:picChg>
      </pc:sldChg>
      <pc:sldChg chg="modSp add mod">
        <pc:chgData name="Jan Skvaril" userId="c9d7f485-2376-41f4-880e-5ff8b9137807" providerId="ADAL" clId="{0B18F3B2-BB3D-4F1A-8891-3EC21DFA4DF0}" dt="2024-03-01T19:47:38.563" v="2164" actId="179"/>
        <pc:sldMkLst>
          <pc:docMk/>
          <pc:sldMk cId="2117145158" sldId="307"/>
        </pc:sldMkLst>
        <pc:spChg chg="mod">
          <ac:chgData name="Jan Skvaril" userId="c9d7f485-2376-41f4-880e-5ff8b9137807" providerId="ADAL" clId="{0B18F3B2-BB3D-4F1A-8891-3EC21DFA4DF0}" dt="2024-03-01T06:47:47.837" v="1756"/>
          <ac:spMkLst>
            <pc:docMk/>
            <pc:sldMk cId="2117145158" sldId="307"/>
            <ac:spMk id="2" creationId="{3E9B8939-0173-3C35-8E01-5D07C0927A23}"/>
          </ac:spMkLst>
        </pc:spChg>
        <pc:spChg chg="mod">
          <ac:chgData name="Jan Skvaril" userId="c9d7f485-2376-41f4-880e-5ff8b9137807" providerId="ADAL" clId="{0B18F3B2-BB3D-4F1A-8891-3EC21DFA4DF0}" dt="2024-03-01T06:48:08.633" v="1810" actId="20577"/>
          <ac:spMkLst>
            <pc:docMk/>
            <pc:sldMk cId="2117145158" sldId="307"/>
            <ac:spMk id="7" creationId="{F2F15009-4625-E9E4-A944-A5593E53D694}"/>
          </ac:spMkLst>
        </pc:spChg>
        <pc:spChg chg="mod">
          <ac:chgData name="Jan Skvaril" userId="c9d7f485-2376-41f4-880e-5ff8b9137807" providerId="ADAL" clId="{0B18F3B2-BB3D-4F1A-8891-3EC21DFA4DF0}" dt="2024-03-01T19:47:38.563" v="2164" actId="179"/>
          <ac:spMkLst>
            <pc:docMk/>
            <pc:sldMk cId="2117145158" sldId="307"/>
            <ac:spMk id="8" creationId="{926B7C7D-58E6-7455-1DCC-BB9A60E033CF}"/>
          </ac:spMkLst>
        </pc:spChg>
      </pc:sldChg>
      <pc:sldChg chg="addSp delSp modSp add mod">
        <pc:chgData name="Jan Skvaril" userId="c9d7f485-2376-41f4-880e-5ff8b9137807" providerId="ADAL" clId="{0B18F3B2-BB3D-4F1A-8891-3EC21DFA4DF0}" dt="2024-03-01T19:38:53.376" v="2097" actId="113"/>
        <pc:sldMkLst>
          <pc:docMk/>
          <pc:sldMk cId="1646369087" sldId="308"/>
        </pc:sldMkLst>
        <pc:spChg chg="add mod">
          <ac:chgData name="Jan Skvaril" userId="c9d7f485-2376-41f4-880e-5ff8b9137807" providerId="ADAL" clId="{0B18F3B2-BB3D-4F1A-8891-3EC21DFA4DF0}" dt="2024-03-01T19:38:53.376" v="2097" actId="113"/>
          <ac:spMkLst>
            <pc:docMk/>
            <pc:sldMk cId="1646369087" sldId="308"/>
            <ac:spMk id="4" creationId="{B14AE4ED-E9F2-BFC0-2818-C115992F2CF5}"/>
          </ac:spMkLst>
        </pc:spChg>
        <pc:spChg chg="add del mod">
          <ac:chgData name="Jan Skvaril" userId="c9d7f485-2376-41f4-880e-5ff8b9137807" providerId="ADAL" clId="{0B18F3B2-BB3D-4F1A-8891-3EC21DFA4DF0}" dt="2024-03-01T06:52:12.845" v="1830"/>
          <ac:spMkLst>
            <pc:docMk/>
            <pc:sldMk cId="1646369087" sldId="308"/>
            <ac:spMk id="6" creationId="{504F2E42-56B9-784E-01A0-6D27E672EED8}"/>
          </ac:spMkLst>
        </pc:spChg>
        <pc:spChg chg="del mod">
          <ac:chgData name="Jan Skvaril" userId="c9d7f485-2376-41f4-880e-5ff8b9137807" providerId="ADAL" clId="{0B18F3B2-BB3D-4F1A-8891-3EC21DFA4DF0}" dt="2024-03-01T06:51:46.229" v="1823"/>
          <ac:spMkLst>
            <pc:docMk/>
            <pc:sldMk cId="1646369087" sldId="308"/>
            <ac:spMk id="8" creationId="{E6FE7C7D-53E7-E2CF-FE30-87F11E8F9FEA}"/>
          </ac:spMkLst>
        </pc:spChg>
        <pc:spChg chg="add del mod">
          <ac:chgData name="Jan Skvaril" userId="c9d7f485-2376-41f4-880e-5ff8b9137807" providerId="ADAL" clId="{0B18F3B2-BB3D-4F1A-8891-3EC21DFA4DF0}" dt="2024-03-01T06:52:35.300" v="1832" actId="478"/>
          <ac:spMkLst>
            <pc:docMk/>
            <pc:sldMk cId="1646369087" sldId="308"/>
            <ac:spMk id="11" creationId="{9C6027B1-344C-D3D4-FFB6-FDD927D16638}"/>
          </ac:spMkLst>
        </pc:spChg>
        <pc:graphicFrameChg chg="add del mod modGraphic">
          <ac:chgData name="Jan Skvaril" userId="c9d7f485-2376-41f4-880e-5ff8b9137807" providerId="ADAL" clId="{0B18F3B2-BB3D-4F1A-8891-3EC21DFA4DF0}" dt="2024-03-01T06:52:07.014" v="1829" actId="478"/>
          <ac:graphicFrameMkLst>
            <pc:docMk/>
            <pc:sldMk cId="1646369087" sldId="308"/>
            <ac:graphicFrameMk id="4" creationId="{9DDC4AF4-C555-ADD0-ECB4-DB470875223A}"/>
          </ac:graphicFrameMkLst>
        </pc:graphicFrameChg>
        <pc:graphicFrameChg chg="add del mod modGraphic">
          <ac:chgData name="Jan Skvaril" userId="c9d7f485-2376-41f4-880e-5ff8b9137807" providerId="ADAL" clId="{0B18F3B2-BB3D-4F1A-8891-3EC21DFA4DF0}" dt="2024-03-01T09:18:37.206" v="2025" actId="14100"/>
          <ac:graphicFrameMkLst>
            <pc:docMk/>
            <pc:sldMk cId="1646369087" sldId="308"/>
            <ac:graphicFrameMk id="9" creationId="{6C226B7C-6316-AFF0-47BF-BA93C2AD5EBB}"/>
          </ac:graphicFrameMkLst>
        </pc:graphicFrameChg>
      </pc:sldChg>
      <pc:sldChg chg="addSp delSp modSp add mod">
        <pc:chgData name="Jan Skvaril" userId="c9d7f485-2376-41f4-880e-5ff8b9137807" providerId="ADAL" clId="{0B18F3B2-BB3D-4F1A-8891-3EC21DFA4DF0}" dt="2024-03-01T19:41:21.771" v="2122" actId="1076"/>
        <pc:sldMkLst>
          <pc:docMk/>
          <pc:sldMk cId="1027474716" sldId="309"/>
        </pc:sldMkLst>
        <pc:spChg chg="add mod">
          <ac:chgData name="Jan Skvaril" userId="c9d7f485-2376-41f4-880e-5ff8b9137807" providerId="ADAL" clId="{0B18F3B2-BB3D-4F1A-8891-3EC21DFA4DF0}" dt="2024-03-01T19:41:02.565" v="2118" actId="1076"/>
          <ac:spMkLst>
            <pc:docMk/>
            <pc:sldMk cId="1027474716" sldId="309"/>
            <ac:spMk id="4" creationId="{0047603C-AC7D-16B1-BE34-387B48DFAF23}"/>
          </ac:spMkLst>
        </pc:spChg>
        <pc:spChg chg="add del mod">
          <ac:chgData name="Jan Skvaril" userId="c9d7f485-2376-41f4-880e-5ff8b9137807" providerId="ADAL" clId="{0B18F3B2-BB3D-4F1A-8891-3EC21DFA4DF0}" dt="2024-03-01T07:49:05.590" v="1899"/>
          <ac:spMkLst>
            <pc:docMk/>
            <pc:sldMk cId="1027474716" sldId="309"/>
            <ac:spMk id="5" creationId="{CFE344B4-D27A-40E4-D886-0EA4AFAF52FD}"/>
          </ac:spMkLst>
        </pc:spChg>
        <pc:spChg chg="add mod">
          <ac:chgData name="Jan Skvaril" userId="c9d7f485-2376-41f4-880e-5ff8b9137807" providerId="ADAL" clId="{0B18F3B2-BB3D-4F1A-8891-3EC21DFA4DF0}" dt="2024-03-01T19:41:21.771" v="2122" actId="1076"/>
          <ac:spMkLst>
            <pc:docMk/>
            <pc:sldMk cId="1027474716" sldId="309"/>
            <ac:spMk id="8" creationId="{5AF1B69F-D8D6-389D-E29F-9B95C3D81388}"/>
          </ac:spMkLst>
        </pc:spChg>
        <pc:graphicFrameChg chg="add mod modGraphic">
          <ac:chgData name="Jan Skvaril" userId="c9d7f485-2376-41f4-880e-5ff8b9137807" providerId="ADAL" clId="{0B18F3B2-BB3D-4F1A-8891-3EC21DFA4DF0}" dt="2024-03-01T19:41:15.780" v="2121" actId="14100"/>
          <ac:graphicFrameMkLst>
            <pc:docMk/>
            <pc:sldMk cId="1027474716" sldId="309"/>
            <ac:graphicFrameMk id="6" creationId="{7E656C21-A0F6-4125-BD9B-6F76B969F2BA}"/>
          </ac:graphicFrameMkLst>
        </pc:graphicFrameChg>
        <pc:graphicFrameChg chg="del">
          <ac:chgData name="Jan Skvaril" userId="c9d7f485-2376-41f4-880e-5ff8b9137807" providerId="ADAL" clId="{0B18F3B2-BB3D-4F1A-8891-3EC21DFA4DF0}" dt="2024-03-01T07:49:04.842" v="1898" actId="478"/>
          <ac:graphicFrameMkLst>
            <pc:docMk/>
            <pc:sldMk cId="1027474716" sldId="309"/>
            <ac:graphicFrameMk id="9" creationId="{B2E0A326-196A-7AF3-34EC-42B64455DD6B}"/>
          </ac:graphicFrameMkLst>
        </pc:graphicFrameChg>
      </pc:sldChg>
      <pc:sldChg chg="modSp add mod">
        <pc:chgData name="Jan Skvaril" userId="c9d7f485-2376-41f4-880e-5ff8b9137807" providerId="ADAL" clId="{0B18F3B2-BB3D-4F1A-8891-3EC21DFA4DF0}" dt="2024-03-01T19:51:18.930" v="2258" actId="20577"/>
        <pc:sldMkLst>
          <pc:docMk/>
          <pc:sldMk cId="2886579640" sldId="310"/>
        </pc:sldMkLst>
        <pc:spChg chg="mod">
          <ac:chgData name="Jan Skvaril" userId="c9d7f485-2376-41f4-880e-5ff8b9137807" providerId="ADAL" clId="{0B18F3B2-BB3D-4F1A-8891-3EC21DFA4DF0}" dt="2024-03-01T19:51:18.930" v="2258" actId="20577"/>
          <ac:spMkLst>
            <pc:docMk/>
            <pc:sldMk cId="2886579640" sldId="310"/>
            <ac:spMk id="8" creationId="{1F38250D-1824-6076-15A6-6DB6F1CD0F11}"/>
          </ac:spMkLst>
        </pc:spChg>
      </pc:sldChg>
      <pc:sldChg chg="addSp modSp add mod">
        <pc:chgData name="Jan Skvaril" userId="c9d7f485-2376-41f4-880e-5ff8b9137807" providerId="ADAL" clId="{0B18F3B2-BB3D-4F1A-8891-3EC21DFA4DF0}" dt="2024-03-01T19:53:31.503" v="2290" actId="113"/>
        <pc:sldMkLst>
          <pc:docMk/>
          <pc:sldMk cId="2888367523" sldId="311"/>
        </pc:sldMkLst>
        <pc:spChg chg="add mod">
          <ac:chgData name="Jan Skvaril" userId="c9d7f485-2376-41f4-880e-5ff8b9137807" providerId="ADAL" clId="{0B18F3B2-BB3D-4F1A-8891-3EC21DFA4DF0}" dt="2024-03-01T19:53:31.503" v="2290" actId="113"/>
          <ac:spMkLst>
            <pc:docMk/>
            <pc:sldMk cId="2888367523" sldId="311"/>
            <ac:spMk id="5" creationId="{5F7316A2-3526-3322-4165-34F1D6320484}"/>
          </ac:spMkLst>
        </pc:spChg>
        <pc:spChg chg="mod">
          <ac:chgData name="Jan Skvaril" userId="c9d7f485-2376-41f4-880e-5ff8b9137807" providerId="ADAL" clId="{0B18F3B2-BB3D-4F1A-8891-3EC21DFA4DF0}" dt="2024-03-01T19:52:28.136" v="2270" actId="6549"/>
          <ac:spMkLst>
            <pc:docMk/>
            <pc:sldMk cId="2888367523" sldId="311"/>
            <ac:spMk id="8" creationId="{3FDAFDFC-1702-45F1-9D6B-034C82D5D364}"/>
          </ac:spMkLst>
        </pc:spChg>
        <pc:graphicFrameChg chg="add mod modGraphic">
          <ac:chgData name="Jan Skvaril" userId="c9d7f485-2376-41f4-880e-5ff8b9137807" providerId="ADAL" clId="{0B18F3B2-BB3D-4F1A-8891-3EC21DFA4DF0}" dt="2024-03-01T19:53:07.447" v="2284" actId="1076"/>
          <ac:graphicFrameMkLst>
            <pc:docMk/>
            <pc:sldMk cId="2888367523" sldId="311"/>
            <ac:graphicFrameMk id="4" creationId="{7D141C9A-5BEE-BAC8-75F9-909FC93076AE}"/>
          </ac:graphicFrameMkLst>
        </pc:graphicFrameChg>
      </pc:sldChg>
      <pc:sldChg chg="modSp add mod ord">
        <pc:chgData name="Jan Skvaril" userId="c9d7f485-2376-41f4-880e-5ff8b9137807" providerId="ADAL" clId="{0B18F3B2-BB3D-4F1A-8891-3EC21DFA4DF0}" dt="2024-03-01T20:02:33.390" v="2425" actId="179"/>
        <pc:sldMkLst>
          <pc:docMk/>
          <pc:sldMk cId="215597121" sldId="312"/>
        </pc:sldMkLst>
        <pc:spChg chg="mod">
          <ac:chgData name="Jan Skvaril" userId="c9d7f485-2376-41f4-880e-5ff8b9137807" providerId="ADAL" clId="{0B18F3B2-BB3D-4F1A-8891-3EC21DFA4DF0}" dt="2024-03-01T19:56:12.066" v="2380" actId="20577"/>
          <ac:spMkLst>
            <pc:docMk/>
            <pc:sldMk cId="215597121" sldId="312"/>
            <ac:spMk id="2" creationId="{248EBF57-F719-D3E7-8CDA-050774F6AADF}"/>
          </ac:spMkLst>
        </pc:spChg>
        <pc:spChg chg="mod">
          <ac:chgData name="Jan Skvaril" userId="c9d7f485-2376-41f4-880e-5ff8b9137807" providerId="ADAL" clId="{0B18F3B2-BB3D-4F1A-8891-3EC21DFA4DF0}" dt="2024-03-01T19:56:32.514" v="2398" actId="20577"/>
          <ac:spMkLst>
            <pc:docMk/>
            <pc:sldMk cId="215597121" sldId="312"/>
            <ac:spMk id="7" creationId="{0F1D0950-3587-9A4D-A921-B30A8C224BC2}"/>
          </ac:spMkLst>
        </pc:spChg>
        <pc:spChg chg="mod">
          <ac:chgData name="Jan Skvaril" userId="c9d7f485-2376-41f4-880e-5ff8b9137807" providerId="ADAL" clId="{0B18F3B2-BB3D-4F1A-8891-3EC21DFA4DF0}" dt="2024-03-01T20:02:33.390" v="2425" actId="179"/>
          <ac:spMkLst>
            <pc:docMk/>
            <pc:sldMk cId="215597121" sldId="312"/>
            <ac:spMk id="8" creationId="{4EAEE2AD-4D8C-650D-42D1-D0F43E48A695}"/>
          </ac:spMkLst>
        </pc:spChg>
      </pc:sldChg>
      <pc:sldChg chg="modSp add mod ord">
        <pc:chgData name="Jan Skvaril" userId="c9d7f485-2376-41f4-880e-5ff8b9137807" providerId="ADAL" clId="{0B18F3B2-BB3D-4F1A-8891-3EC21DFA4DF0}" dt="2024-03-01T19:55:34.820" v="2328"/>
        <pc:sldMkLst>
          <pc:docMk/>
          <pc:sldMk cId="1552631679" sldId="313"/>
        </pc:sldMkLst>
        <pc:spChg chg="mod">
          <ac:chgData name="Jan Skvaril" userId="c9d7f485-2376-41f4-880e-5ff8b9137807" providerId="ADAL" clId="{0B18F3B2-BB3D-4F1A-8891-3EC21DFA4DF0}" dt="2024-03-01T19:54:11.604" v="2313" actId="20577"/>
          <ac:spMkLst>
            <pc:docMk/>
            <pc:sldMk cId="1552631679" sldId="313"/>
            <ac:spMk id="8" creationId="{573348AE-D5BF-F067-E06B-C309B7DBE923}"/>
          </ac:spMkLst>
        </pc:spChg>
      </pc:sldChg>
      <pc:sldChg chg="addSp delSp modSp add mod">
        <pc:chgData name="Jan Skvaril" userId="c9d7f485-2376-41f4-880e-5ff8b9137807" providerId="ADAL" clId="{0B18F3B2-BB3D-4F1A-8891-3EC21DFA4DF0}" dt="2024-03-01T19:55:11.124" v="2326" actId="1076"/>
        <pc:sldMkLst>
          <pc:docMk/>
          <pc:sldMk cId="4091699216" sldId="314"/>
        </pc:sldMkLst>
        <pc:spChg chg="add del mod">
          <ac:chgData name="Jan Skvaril" userId="c9d7f485-2376-41f4-880e-5ff8b9137807" providerId="ADAL" clId="{0B18F3B2-BB3D-4F1A-8891-3EC21DFA4DF0}" dt="2024-03-01T19:54:36.354" v="2317" actId="478"/>
          <ac:spMkLst>
            <pc:docMk/>
            <pc:sldMk cId="4091699216" sldId="314"/>
            <ac:spMk id="5" creationId="{A3E304E9-F74A-EADB-8384-BF1F0BDEDA55}"/>
          </ac:spMkLst>
        </pc:spChg>
        <pc:spChg chg="del">
          <ac:chgData name="Jan Skvaril" userId="c9d7f485-2376-41f4-880e-5ff8b9137807" providerId="ADAL" clId="{0B18F3B2-BB3D-4F1A-8891-3EC21DFA4DF0}" dt="2024-03-01T19:54:33.212" v="2315" actId="478"/>
          <ac:spMkLst>
            <pc:docMk/>
            <pc:sldMk cId="4091699216" sldId="314"/>
            <ac:spMk id="8" creationId="{0509CFD4-E2CA-644F-B99D-61C9944C0B20}"/>
          </ac:spMkLst>
        </pc:spChg>
        <pc:spChg chg="add mod">
          <ac:chgData name="Jan Skvaril" userId="c9d7f485-2376-41f4-880e-5ff8b9137807" providerId="ADAL" clId="{0B18F3B2-BB3D-4F1A-8891-3EC21DFA4DF0}" dt="2024-03-01T19:55:11.124" v="2326" actId="1076"/>
          <ac:spMkLst>
            <pc:docMk/>
            <pc:sldMk cId="4091699216" sldId="314"/>
            <ac:spMk id="9" creationId="{E960F244-E7BD-9B47-D14E-13225DD2FADC}"/>
          </ac:spMkLst>
        </pc:spChg>
        <pc:picChg chg="add mod">
          <ac:chgData name="Jan Skvaril" userId="c9d7f485-2376-41f4-880e-5ff8b9137807" providerId="ADAL" clId="{0B18F3B2-BB3D-4F1A-8891-3EC21DFA4DF0}" dt="2024-03-01T19:55:11.124" v="2326" actId="1076"/>
          <ac:picMkLst>
            <pc:docMk/>
            <pc:sldMk cId="4091699216" sldId="314"/>
            <ac:picMk id="6" creationId="{B2262150-FE57-D754-E0AE-AFF6386BDF8D}"/>
          </ac:picMkLst>
        </pc:picChg>
      </pc:sldChg>
      <pc:sldChg chg="modSp add mod">
        <pc:chgData name="Jan Skvaril" userId="c9d7f485-2376-41f4-880e-5ff8b9137807" providerId="ADAL" clId="{0B18F3B2-BB3D-4F1A-8891-3EC21DFA4DF0}" dt="2024-03-01T20:04:08.454" v="2463" actId="179"/>
        <pc:sldMkLst>
          <pc:docMk/>
          <pc:sldMk cId="3716935820" sldId="315"/>
        </pc:sldMkLst>
        <pc:spChg chg="mod">
          <ac:chgData name="Jan Skvaril" userId="c9d7f485-2376-41f4-880e-5ff8b9137807" providerId="ADAL" clId="{0B18F3B2-BB3D-4F1A-8891-3EC21DFA4DF0}" dt="2024-03-01T20:04:08.454" v="2463" actId="179"/>
          <ac:spMkLst>
            <pc:docMk/>
            <pc:sldMk cId="3716935820" sldId="315"/>
            <ac:spMk id="8" creationId="{2EB671A6-634D-116A-C8B4-336798EA0D48}"/>
          </ac:spMkLst>
        </pc:spChg>
      </pc:sldChg>
      <pc:sldChg chg="addSp modSp add mod">
        <pc:chgData name="Jan Skvaril" userId="c9d7f485-2376-41f4-880e-5ff8b9137807" providerId="ADAL" clId="{0B18F3B2-BB3D-4F1A-8891-3EC21DFA4DF0}" dt="2024-03-01T20:16:20.472" v="2665" actId="1076"/>
        <pc:sldMkLst>
          <pc:docMk/>
          <pc:sldMk cId="3649794208" sldId="316"/>
        </pc:sldMkLst>
        <pc:spChg chg="add mod">
          <ac:chgData name="Jan Skvaril" userId="c9d7f485-2376-41f4-880e-5ff8b9137807" providerId="ADAL" clId="{0B18F3B2-BB3D-4F1A-8891-3EC21DFA4DF0}" dt="2024-03-01T20:16:20.472" v="2665" actId="1076"/>
          <ac:spMkLst>
            <pc:docMk/>
            <pc:sldMk cId="3649794208" sldId="316"/>
            <ac:spMk id="5" creationId="{C8A9002F-3499-294C-387E-AA411F862DC9}"/>
          </ac:spMkLst>
        </pc:spChg>
        <pc:spChg chg="mod">
          <ac:chgData name="Jan Skvaril" userId="c9d7f485-2376-41f4-880e-5ff8b9137807" providerId="ADAL" clId="{0B18F3B2-BB3D-4F1A-8891-3EC21DFA4DF0}" dt="2024-03-01T20:15:22.004" v="2656" actId="14100"/>
          <ac:spMkLst>
            <pc:docMk/>
            <pc:sldMk cId="3649794208" sldId="316"/>
            <ac:spMk id="8" creationId="{5E1C48C4-711B-3630-6108-83739E5912DE}"/>
          </ac:spMkLst>
        </pc:spChg>
        <pc:picChg chg="add mod">
          <ac:chgData name="Jan Skvaril" userId="c9d7f485-2376-41f4-880e-5ff8b9137807" providerId="ADAL" clId="{0B18F3B2-BB3D-4F1A-8891-3EC21DFA4DF0}" dt="2024-03-01T20:15:37.327" v="2658" actId="1076"/>
          <ac:picMkLst>
            <pc:docMk/>
            <pc:sldMk cId="3649794208" sldId="316"/>
            <ac:picMk id="4" creationId="{13A13CB3-8634-BB68-640D-AED05DC447C5}"/>
          </ac:picMkLst>
        </pc:picChg>
      </pc:sldChg>
      <pc:sldChg chg="modSp add mod">
        <pc:chgData name="Jan Skvaril" userId="c9d7f485-2376-41f4-880e-5ff8b9137807" providerId="ADAL" clId="{0B18F3B2-BB3D-4F1A-8891-3EC21DFA4DF0}" dt="2024-03-01T20:08:22.636" v="2545" actId="179"/>
        <pc:sldMkLst>
          <pc:docMk/>
          <pc:sldMk cId="1011218219" sldId="317"/>
        </pc:sldMkLst>
        <pc:spChg chg="mod">
          <ac:chgData name="Jan Skvaril" userId="c9d7f485-2376-41f4-880e-5ff8b9137807" providerId="ADAL" clId="{0B18F3B2-BB3D-4F1A-8891-3EC21DFA4DF0}" dt="2024-03-01T20:08:22.636" v="2545" actId="179"/>
          <ac:spMkLst>
            <pc:docMk/>
            <pc:sldMk cId="1011218219" sldId="317"/>
            <ac:spMk id="8" creationId="{2FC68F35-9D80-0E63-B8F6-1011E785543D}"/>
          </ac:spMkLst>
        </pc:spChg>
      </pc:sldChg>
      <pc:sldChg chg="modSp add mod">
        <pc:chgData name="Jan Skvaril" userId="c9d7f485-2376-41f4-880e-5ff8b9137807" providerId="ADAL" clId="{0B18F3B2-BB3D-4F1A-8891-3EC21DFA4DF0}" dt="2024-03-01T20:09:29.630" v="2569" actId="179"/>
        <pc:sldMkLst>
          <pc:docMk/>
          <pc:sldMk cId="3248307304" sldId="318"/>
        </pc:sldMkLst>
        <pc:spChg chg="mod">
          <ac:chgData name="Jan Skvaril" userId="c9d7f485-2376-41f4-880e-5ff8b9137807" providerId="ADAL" clId="{0B18F3B2-BB3D-4F1A-8891-3EC21DFA4DF0}" dt="2024-03-01T20:09:29.630" v="2569" actId="179"/>
          <ac:spMkLst>
            <pc:docMk/>
            <pc:sldMk cId="3248307304" sldId="318"/>
            <ac:spMk id="8" creationId="{A28F7C23-29E0-C0CC-C9D3-36A0F2D895B8}"/>
          </ac:spMkLst>
        </pc:spChg>
      </pc:sldChg>
      <pc:sldChg chg="addSp modSp add mod">
        <pc:chgData name="Jan Skvaril" userId="c9d7f485-2376-41f4-880e-5ff8b9137807" providerId="ADAL" clId="{0B18F3B2-BB3D-4F1A-8891-3EC21DFA4DF0}" dt="2024-03-01T20:12:29.043" v="2625" actId="20577"/>
        <pc:sldMkLst>
          <pc:docMk/>
          <pc:sldMk cId="1435395392" sldId="319"/>
        </pc:sldMkLst>
        <pc:spChg chg="add">
          <ac:chgData name="Jan Skvaril" userId="c9d7f485-2376-41f4-880e-5ff8b9137807" providerId="ADAL" clId="{0B18F3B2-BB3D-4F1A-8891-3EC21DFA4DF0}" dt="2024-03-01T20:11:24.016" v="2600"/>
          <ac:spMkLst>
            <pc:docMk/>
            <pc:sldMk cId="1435395392" sldId="319"/>
            <ac:spMk id="4" creationId="{FAC31745-CC00-6A55-8413-26EA64B36723}"/>
          </ac:spMkLst>
        </pc:spChg>
        <pc:spChg chg="mod">
          <ac:chgData name="Jan Skvaril" userId="c9d7f485-2376-41f4-880e-5ff8b9137807" providerId="ADAL" clId="{0B18F3B2-BB3D-4F1A-8891-3EC21DFA4DF0}" dt="2024-03-01T20:11:08.944" v="2597" actId="20577"/>
          <ac:spMkLst>
            <pc:docMk/>
            <pc:sldMk cId="1435395392" sldId="319"/>
            <ac:spMk id="7" creationId="{02B87215-22D9-C029-C8DD-7C823A9B642C}"/>
          </ac:spMkLst>
        </pc:spChg>
        <pc:spChg chg="mod">
          <ac:chgData name="Jan Skvaril" userId="c9d7f485-2376-41f4-880e-5ff8b9137807" providerId="ADAL" clId="{0B18F3B2-BB3D-4F1A-8891-3EC21DFA4DF0}" dt="2024-03-01T20:12:29.043" v="2625" actId="20577"/>
          <ac:spMkLst>
            <pc:docMk/>
            <pc:sldMk cId="1435395392" sldId="319"/>
            <ac:spMk id="8" creationId="{F9E541BC-F533-D06E-D2E6-4FEC786836FA}"/>
          </ac:spMkLst>
        </pc:spChg>
      </pc:sldChg>
      <pc:sldChg chg="modSp add mod">
        <pc:chgData name="Jan Skvaril" userId="c9d7f485-2376-41f4-880e-5ff8b9137807" providerId="ADAL" clId="{0B18F3B2-BB3D-4F1A-8891-3EC21DFA4DF0}" dt="2024-03-01T20:13:05.346" v="2638" actId="179"/>
        <pc:sldMkLst>
          <pc:docMk/>
          <pc:sldMk cId="2394922590" sldId="320"/>
        </pc:sldMkLst>
        <pc:spChg chg="mod">
          <ac:chgData name="Jan Skvaril" userId="c9d7f485-2376-41f4-880e-5ff8b9137807" providerId="ADAL" clId="{0B18F3B2-BB3D-4F1A-8891-3EC21DFA4DF0}" dt="2024-03-01T20:13:05.346" v="2638" actId="179"/>
          <ac:spMkLst>
            <pc:docMk/>
            <pc:sldMk cId="2394922590" sldId="320"/>
            <ac:spMk id="8" creationId="{A99E74C9-1490-0A84-BB0C-1E75A2D409E1}"/>
          </ac:spMkLst>
        </pc:spChg>
      </pc:sldChg>
      <pc:sldChg chg="addSp delSp modSp add mod">
        <pc:chgData name="Jan Skvaril" userId="c9d7f485-2376-41f4-880e-5ff8b9137807" providerId="ADAL" clId="{0B18F3B2-BB3D-4F1A-8891-3EC21DFA4DF0}" dt="2024-03-01T20:14:41.216" v="2655" actId="14100"/>
        <pc:sldMkLst>
          <pc:docMk/>
          <pc:sldMk cId="3640277916" sldId="321"/>
        </pc:sldMkLst>
        <pc:spChg chg="add del mod">
          <ac:chgData name="Jan Skvaril" userId="c9d7f485-2376-41f4-880e-5ff8b9137807" providerId="ADAL" clId="{0B18F3B2-BB3D-4F1A-8891-3EC21DFA4DF0}" dt="2024-03-01T20:13:31.466" v="2642" actId="478"/>
          <ac:spMkLst>
            <pc:docMk/>
            <pc:sldMk cId="3640277916" sldId="321"/>
            <ac:spMk id="5" creationId="{E21E1F7A-51EA-E4AC-4CEE-DE0F141EFCD9}"/>
          </ac:spMkLst>
        </pc:spChg>
        <pc:spChg chg="del">
          <ac:chgData name="Jan Skvaril" userId="c9d7f485-2376-41f4-880e-5ff8b9137807" providerId="ADAL" clId="{0B18F3B2-BB3D-4F1A-8891-3EC21DFA4DF0}" dt="2024-03-01T20:13:23.278" v="2640" actId="478"/>
          <ac:spMkLst>
            <pc:docMk/>
            <pc:sldMk cId="3640277916" sldId="321"/>
            <ac:spMk id="8" creationId="{18B3F8E4-2050-3947-DC28-469377235E3C}"/>
          </ac:spMkLst>
        </pc:spChg>
        <pc:spChg chg="add mod">
          <ac:chgData name="Jan Skvaril" userId="c9d7f485-2376-41f4-880e-5ff8b9137807" providerId="ADAL" clId="{0B18F3B2-BB3D-4F1A-8891-3EC21DFA4DF0}" dt="2024-03-01T20:14:38.568" v="2654" actId="1076"/>
          <ac:spMkLst>
            <pc:docMk/>
            <pc:sldMk cId="3640277916" sldId="321"/>
            <ac:spMk id="9" creationId="{00C8EDD5-6114-78B4-42D2-87BF81E4EA5E}"/>
          </ac:spMkLst>
        </pc:spChg>
        <pc:picChg chg="add mod">
          <ac:chgData name="Jan Skvaril" userId="c9d7f485-2376-41f4-880e-5ff8b9137807" providerId="ADAL" clId="{0B18F3B2-BB3D-4F1A-8891-3EC21DFA4DF0}" dt="2024-03-01T20:14:41.216" v="2655" actId="14100"/>
          <ac:picMkLst>
            <pc:docMk/>
            <pc:sldMk cId="3640277916" sldId="321"/>
            <ac:picMk id="6" creationId="{E7B70213-4CD9-DC92-6DF0-8AF54D11C120}"/>
          </ac:picMkLst>
        </pc:picChg>
      </pc:sldChg>
      <pc:sldChg chg="addSp delSp modSp add mod">
        <pc:chgData name="Jan Skvaril" userId="c9d7f485-2376-41f4-880e-5ff8b9137807" providerId="ADAL" clId="{0B18F3B2-BB3D-4F1A-8891-3EC21DFA4DF0}" dt="2024-03-01T20:17:55.678" v="2688" actId="1076"/>
        <pc:sldMkLst>
          <pc:docMk/>
          <pc:sldMk cId="2722570119" sldId="322"/>
        </pc:sldMkLst>
        <pc:spChg chg="add del mod">
          <ac:chgData name="Jan Skvaril" userId="c9d7f485-2376-41f4-880e-5ff8b9137807" providerId="ADAL" clId="{0B18F3B2-BB3D-4F1A-8891-3EC21DFA4DF0}" dt="2024-03-01T20:16:41.727" v="2668" actId="478"/>
          <ac:spMkLst>
            <pc:docMk/>
            <pc:sldMk cId="2722570119" sldId="322"/>
            <ac:spMk id="5" creationId="{B6E08BE4-A60D-678A-0A2B-24022A7100B9}"/>
          </ac:spMkLst>
        </pc:spChg>
        <pc:spChg chg="del">
          <ac:chgData name="Jan Skvaril" userId="c9d7f485-2376-41f4-880e-5ff8b9137807" providerId="ADAL" clId="{0B18F3B2-BB3D-4F1A-8891-3EC21DFA4DF0}" dt="2024-03-01T20:16:36.261" v="2667" actId="478"/>
          <ac:spMkLst>
            <pc:docMk/>
            <pc:sldMk cId="2722570119" sldId="322"/>
            <ac:spMk id="8" creationId="{14584EF4-40D4-8312-B609-8325097E1FD8}"/>
          </ac:spMkLst>
        </pc:spChg>
        <pc:spChg chg="add mod">
          <ac:chgData name="Jan Skvaril" userId="c9d7f485-2376-41f4-880e-5ff8b9137807" providerId="ADAL" clId="{0B18F3B2-BB3D-4F1A-8891-3EC21DFA4DF0}" dt="2024-03-01T20:17:53.361" v="2686" actId="1076"/>
          <ac:spMkLst>
            <pc:docMk/>
            <pc:sldMk cId="2722570119" sldId="322"/>
            <ac:spMk id="9" creationId="{98D876C4-01D5-471C-9C32-B421985ACBB6}"/>
          </ac:spMkLst>
        </pc:spChg>
        <pc:picChg chg="add mod">
          <ac:chgData name="Jan Skvaril" userId="c9d7f485-2376-41f4-880e-5ff8b9137807" providerId="ADAL" clId="{0B18F3B2-BB3D-4F1A-8891-3EC21DFA4DF0}" dt="2024-03-01T20:17:55.678" v="2688" actId="1076"/>
          <ac:picMkLst>
            <pc:docMk/>
            <pc:sldMk cId="2722570119" sldId="322"/>
            <ac:picMk id="6" creationId="{6E8A4D30-8336-BD63-3AB1-E103A1695D1C}"/>
          </ac:picMkLst>
        </pc:picChg>
      </pc:sldChg>
      <pc:sldChg chg="addSp delSp modSp add mod">
        <pc:chgData name="Jan Skvaril" userId="c9d7f485-2376-41f4-880e-5ff8b9137807" providerId="ADAL" clId="{0B18F3B2-BB3D-4F1A-8891-3EC21DFA4DF0}" dt="2024-03-01T20:18:25.987" v="2703" actId="1036"/>
        <pc:sldMkLst>
          <pc:docMk/>
          <pc:sldMk cId="584370631" sldId="323"/>
        </pc:sldMkLst>
        <pc:spChg chg="add del mod">
          <ac:chgData name="Jan Skvaril" userId="c9d7f485-2376-41f4-880e-5ff8b9137807" providerId="ADAL" clId="{0B18F3B2-BB3D-4F1A-8891-3EC21DFA4DF0}" dt="2024-03-01T20:17:40.477" v="2682" actId="478"/>
          <ac:spMkLst>
            <pc:docMk/>
            <pc:sldMk cId="584370631" sldId="323"/>
            <ac:spMk id="5" creationId="{4B6C4859-1898-1807-7BB9-A7059F178511}"/>
          </ac:spMkLst>
        </pc:spChg>
        <pc:spChg chg="del">
          <ac:chgData name="Jan Skvaril" userId="c9d7f485-2376-41f4-880e-5ff8b9137807" providerId="ADAL" clId="{0B18F3B2-BB3D-4F1A-8891-3EC21DFA4DF0}" dt="2024-03-01T20:17:37.285" v="2681" actId="478"/>
          <ac:spMkLst>
            <pc:docMk/>
            <pc:sldMk cId="584370631" sldId="323"/>
            <ac:spMk id="8" creationId="{F8DD2DC8-219B-8508-BE03-E4126C1A63CD}"/>
          </ac:spMkLst>
        </pc:spChg>
        <pc:spChg chg="add mod">
          <ac:chgData name="Jan Skvaril" userId="c9d7f485-2376-41f4-880e-5ff8b9137807" providerId="ADAL" clId="{0B18F3B2-BB3D-4F1A-8891-3EC21DFA4DF0}" dt="2024-03-01T20:18:25.987" v="2703" actId="1036"/>
          <ac:spMkLst>
            <pc:docMk/>
            <pc:sldMk cId="584370631" sldId="323"/>
            <ac:spMk id="9" creationId="{78A7526E-5FF9-D713-F91C-8B4197177ADC}"/>
          </ac:spMkLst>
        </pc:spChg>
        <pc:picChg chg="add mod">
          <ac:chgData name="Jan Skvaril" userId="c9d7f485-2376-41f4-880e-5ff8b9137807" providerId="ADAL" clId="{0B18F3B2-BB3D-4F1A-8891-3EC21DFA4DF0}" dt="2024-03-01T20:18:20.504" v="2698" actId="14100"/>
          <ac:picMkLst>
            <pc:docMk/>
            <pc:sldMk cId="584370631" sldId="323"/>
            <ac:picMk id="6" creationId="{52464116-5049-59E9-3C25-88A35C81BE27}"/>
          </ac:picMkLst>
        </pc:picChg>
      </pc:sldChg>
      <pc:sldChg chg="addSp delSp modSp add mod">
        <pc:chgData name="Jan Skvaril" userId="c9d7f485-2376-41f4-880e-5ff8b9137807" providerId="ADAL" clId="{0B18F3B2-BB3D-4F1A-8891-3EC21DFA4DF0}" dt="2024-03-01T20:20:03.823" v="2728" actId="1076"/>
        <pc:sldMkLst>
          <pc:docMk/>
          <pc:sldMk cId="3030183845" sldId="324"/>
        </pc:sldMkLst>
        <pc:spChg chg="add del mod">
          <ac:chgData name="Jan Skvaril" userId="c9d7f485-2376-41f4-880e-5ff8b9137807" providerId="ADAL" clId="{0B18F3B2-BB3D-4F1A-8891-3EC21DFA4DF0}" dt="2024-03-01T20:19:15.467" v="2708" actId="478"/>
          <ac:spMkLst>
            <pc:docMk/>
            <pc:sldMk cId="3030183845" sldId="324"/>
            <ac:spMk id="5" creationId="{B98BFB13-7737-8C5F-5D2A-126A9555849D}"/>
          </ac:spMkLst>
        </pc:spChg>
        <pc:spChg chg="del">
          <ac:chgData name="Jan Skvaril" userId="c9d7f485-2376-41f4-880e-5ff8b9137807" providerId="ADAL" clId="{0B18F3B2-BB3D-4F1A-8891-3EC21DFA4DF0}" dt="2024-03-01T20:19:02.170" v="2705" actId="478"/>
          <ac:spMkLst>
            <pc:docMk/>
            <pc:sldMk cId="3030183845" sldId="324"/>
            <ac:spMk id="8" creationId="{7A81969A-FB8A-4561-E9F4-25D7C76293F6}"/>
          </ac:spMkLst>
        </pc:spChg>
        <pc:spChg chg="add mod">
          <ac:chgData name="Jan Skvaril" userId="c9d7f485-2376-41f4-880e-5ff8b9137807" providerId="ADAL" clId="{0B18F3B2-BB3D-4F1A-8891-3EC21DFA4DF0}" dt="2024-03-01T20:20:03.823" v="2728" actId="1076"/>
          <ac:spMkLst>
            <pc:docMk/>
            <pc:sldMk cId="3030183845" sldId="324"/>
            <ac:spMk id="9" creationId="{1212D30D-27A8-A7FC-F54E-A3B2A34EAB08}"/>
          </ac:spMkLst>
        </pc:spChg>
        <pc:picChg chg="add mod">
          <ac:chgData name="Jan Skvaril" userId="c9d7f485-2376-41f4-880e-5ff8b9137807" providerId="ADAL" clId="{0B18F3B2-BB3D-4F1A-8891-3EC21DFA4DF0}" dt="2024-03-01T20:19:59.309" v="2727" actId="1076"/>
          <ac:picMkLst>
            <pc:docMk/>
            <pc:sldMk cId="3030183845" sldId="324"/>
            <ac:picMk id="6" creationId="{579B1CC6-D207-E556-5FEB-E10D6610BD8C}"/>
          </ac:picMkLst>
        </pc:picChg>
      </pc:sldChg>
      <pc:sldChg chg="addSp delSp modSp add mod">
        <pc:chgData name="Jan Skvaril" userId="c9d7f485-2376-41f4-880e-5ff8b9137807" providerId="ADAL" clId="{0B18F3B2-BB3D-4F1A-8891-3EC21DFA4DF0}" dt="2024-03-01T20:21:34.479" v="2749" actId="14100"/>
        <pc:sldMkLst>
          <pc:docMk/>
          <pc:sldMk cId="3182769733" sldId="325"/>
        </pc:sldMkLst>
        <pc:spChg chg="del">
          <ac:chgData name="Jan Skvaril" userId="c9d7f485-2376-41f4-880e-5ff8b9137807" providerId="ADAL" clId="{0B18F3B2-BB3D-4F1A-8891-3EC21DFA4DF0}" dt="2024-03-01T20:20:14.488" v="2730" actId="478"/>
          <ac:spMkLst>
            <pc:docMk/>
            <pc:sldMk cId="3182769733" sldId="325"/>
            <ac:spMk id="5" creationId="{10977CAF-38FE-C438-4D76-DFC4BE0B0CDF}"/>
          </ac:spMkLst>
        </pc:spChg>
        <pc:spChg chg="add mod">
          <ac:chgData name="Jan Skvaril" userId="c9d7f485-2376-41f4-880e-5ff8b9137807" providerId="ADAL" clId="{0B18F3B2-BB3D-4F1A-8891-3EC21DFA4DF0}" dt="2024-03-01T20:21:18.373" v="2747" actId="1076"/>
          <ac:spMkLst>
            <pc:docMk/>
            <pc:sldMk cId="3182769733" sldId="325"/>
            <ac:spMk id="6" creationId="{E6F2E996-6B93-31F5-3BD0-1E7EC38BCB9E}"/>
          </ac:spMkLst>
        </pc:spChg>
        <pc:picChg chg="add mod">
          <ac:chgData name="Jan Skvaril" userId="c9d7f485-2376-41f4-880e-5ff8b9137807" providerId="ADAL" clId="{0B18F3B2-BB3D-4F1A-8891-3EC21DFA4DF0}" dt="2024-03-01T20:21:34.479" v="2749" actId="14100"/>
          <ac:picMkLst>
            <pc:docMk/>
            <pc:sldMk cId="3182769733" sldId="325"/>
            <ac:picMk id="4" creationId="{F6519266-B2CC-833E-060C-EB94D4959854}"/>
          </ac:picMkLst>
        </pc:picChg>
      </pc:sldChg>
      <pc:sldChg chg="addSp delSp modSp add mod">
        <pc:chgData name="Jan Skvaril" userId="c9d7f485-2376-41f4-880e-5ff8b9137807" providerId="ADAL" clId="{0B18F3B2-BB3D-4F1A-8891-3EC21DFA4DF0}" dt="2024-03-01T20:22:35.721" v="2767" actId="1076"/>
        <pc:sldMkLst>
          <pc:docMk/>
          <pc:sldMk cId="981149570" sldId="326"/>
        </pc:sldMkLst>
        <pc:spChg chg="del">
          <ac:chgData name="Jan Skvaril" userId="c9d7f485-2376-41f4-880e-5ff8b9137807" providerId="ADAL" clId="{0B18F3B2-BB3D-4F1A-8891-3EC21DFA4DF0}" dt="2024-03-01T20:21:51.460" v="2751" actId="478"/>
          <ac:spMkLst>
            <pc:docMk/>
            <pc:sldMk cId="981149570" sldId="326"/>
            <ac:spMk id="5" creationId="{238D4F25-C07F-3C6D-005E-1FD85793570B}"/>
          </ac:spMkLst>
        </pc:spChg>
        <pc:spChg chg="add mod">
          <ac:chgData name="Jan Skvaril" userId="c9d7f485-2376-41f4-880e-5ff8b9137807" providerId="ADAL" clId="{0B18F3B2-BB3D-4F1A-8891-3EC21DFA4DF0}" dt="2024-03-01T20:22:31.138" v="2765" actId="113"/>
          <ac:spMkLst>
            <pc:docMk/>
            <pc:sldMk cId="981149570" sldId="326"/>
            <ac:spMk id="6" creationId="{ED24B300-CA59-4408-DDE0-F45D8C48520D}"/>
          </ac:spMkLst>
        </pc:spChg>
        <pc:picChg chg="add mod">
          <ac:chgData name="Jan Skvaril" userId="c9d7f485-2376-41f4-880e-5ff8b9137807" providerId="ADAL" clId="{0B18F3B2-BB3D-4F1A-8891-3EC21DFA4DF0}" dt="2024-03-01T20:22:35.721" v="2767" actId="1076"/>
          <ac:picMkLst>
            <pc:docMk/>
            <pc:sldMk cId="981149570" sldId="326"/>
            <ac:picMk id="4" creationId="{D124A067-6CB2-B77F-18EE-60A8390FE189}"/>
          </ac:picMkLst>
        </pc:picChg>
      </pc:sldChg>
      <pc:sldChg chg="addSp delSp modSp add mod">
        <pc:chgData name="Jan Skvaril" userId="c9d7f485-2376-41f4-880e-5ff8b9137807" providerId="ADAL" clId="{0B18F3B2-BB3D-4F1A-8891-3EC21DFA4DF0}" dt="2024-03-01T20:23:51.637" v="2809" actId="5793"/>
        <pc:sldMkLst>
          <pc:docMk/>
          <pc:sldMk cId="1388147233" sldId="327"/>
        </pc:sldMkLst>
        <pc:spChg chg="del">
          <ac:chgData name="Jan Skvaril" userId="c9d7f485-2376-41f4-880e-5ff8b9137807" providerId="ADAL" clId="{0B18F3B2-BB3D-4F1A-8891-3EC21DFA4DF0}" dt="2024-03-01T20:22:07.755" v="2756" actId="478"/>
          <ac:spMkLst>
            <pc:docMk/>
            <pc:sldMk cId="1388147233" sldId="327"/>
            <ac:spMk id="5" creationId="{23F4DDAC-54A2-A717-5295-A68223E3F8FA}"/>
          </ac:spMkLst>
        </pc:spChg>
        <pc:spChg chg="add mod">
          <ac:chgData name="Jan Skvaril" userId="c9d7f485-2376-41f4-880e-5ff8b9137807" providerId="ADAL" clId="{0B18F3B2-BB3D-4F1A-8891-3EC21DFA4DF0}" dt="2024-03-01T20:23:51.637" v="2809" actId="5793"/>
          <ac:spMkLst>
            <pc:docMk/>
            <pc:sldMk cId="1388147233" sldId="327"/>
            <ac:spMk id="6" creationId="{D2E517BF-9B9A-D78A-7439-7C7793C87B35}"/>
          </ac:spMkLst>
        </pc:spChg>
        <pc:picChg chg="add mod">
          <ac:chgData name="Jan Skvaril" userId="c9d7f485-2376-41f4-880e-5ff8b9137807" providerId="ADAL" clId="{0B18F3B2-BB3D-4F1A-8891-3EC21DFA4DF0}" dt="2024-03-01T20:22:15.255" v="2760" actId="1076"/>
          <ac:picMkLst>
            <pc:docMk/>
            <pc:sldMk cId="1388147233" sldId="327"/>
            <ac:picMk id="4" creationId="{B7AF0317-353F-5EE2-DCFB-C808F1D39ED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01/03/2024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50CCE-7475-7B70-9BAD-2063EABACC8D}"/>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695F9D75-88C2-7A97-0D8B-7263A2941A3C}"/>
              </a:ext>
            </a:extLst>
          </p:cNvPr>
          <p:cNvSpPr>
            <a:spLocks noGrp="1"/>
          </p:cNvSpPr>
          <p:nvPr>
            <p:ph type="title"/>
          </p:nvPr>
        </p:nvSpPr>
        <p:spPr/>
        <p:txBody>
          <a:bodyPr>
            <a:normAutofit/>
          </a:bodyPr>
          <a:lstStyle/>
          <a:p>
            <a:r>
              <a:rPr lang="en-GB" sz="3200" dirty="0"/>
              <a:t>Introduction to vertical farming</a:t>
            </a:r>
          </a:p>
        </p:txBody>
      </p:sp>
      <p:sp>
        <p:nvSpPr>
          <p:cNvPr id="8" name="Segnaposto contenuto 7">
            <a:extLst>
              <a:ext uri="{FF2B5EF4-FFF2-40B4-BE49-F238E27FC236}">
                <a16:creationId xmlns:a16="http://schemas.microsoft.com/office/drawing/2014/main" id="{A0D4D8C4-96D4-2BDD-7B39-83874DE6762F}"/>
              </a:ext>
            </a:extLst>
          </p:cNvPr>
          <p:cNvSpPr>
            <a:spLocks noGrp="1"/>
          </p:cNvSpPr>
          <p:nvPr>
            <p:ph idx="1"/>
          </p:nvPr>
        </p:nvSpPr>
        <p:spPr>
          <a:xfrm>
            <a:off x="838200" y="1583140"/>
            <a:ext cx="10515600" cy="4858603"/>
          </a:xfrm>
        </p:spPr>
        <p:txBody>
          <a:bodyPr>
            <a:normAutofit fontScale="77500" lnSpcReduction="20000"/>
          </a:bodyPr>
          <a:lstStyle/>
          <a:p>
            <a:pPr algn="l">
              <a:lnSpc>
                <a:spcPct val="120000"/>
              </a:lnSpc>
              <a:buFont typeface="Arial" panose="020B0604020202020204" pitchFamily="34" charset="0"/>
              <a:buChar char="•"/>
            </a:pPr>
            <a:r>
              <a:rPr lang="en-US" b="1" i="0" dirty="0">
                <a:solidFill>
                  <a:srgbClr val="595959"/>
                </a:solidFill>
                <a:effectLst/>
                <a:latin typeface="Söhne"/>
              </a:rPr>
              <a:t>Vertical farm </a:t>
            </a:r>
            <a:r>
              <a:rPr lang="en-US" b="1" dirty="0">
                <a:solidFill>
                  <a:srgbClr val="595959"/>
                </a:solidFill>
                <a:latin typeface="Söhne"/>
              </a:rPr>
              <a:t>s</a:t>
            </a:r>
            <a:r>
              <a:rPr lang="en-US" b="1" i="0" dirty="0">
                <a:solidFill>
                  <a:srgbClr val="595959"/>
                </a:solidFill>
                <a:effectLst/>
                <a:latin typeface="Söhne"/>
              </a:rPr>
              <a:t>tructural </a:t>
            </a:r>
            <a:r>
              <a:rPr lang="en-US" b="1" dirty="0">
                <a:solidFill>
                  <a:srgbClr val="595959"/>
                </a:solidFill>
                <a:latin typeface="Söhne"/>
              </a:rPr>
              <a:t>d</a:t>
            </a:r>
            <a:r>
              <a:rPr lang="en-US" b="1" i="0" dirty="0">
                <a:solidFill>
                  <a:srgbClr val="595959"/>
                </a:solidFill>
                <a:effectLst/>
                <a:latin typeface="Söhne"/>
              </a:rPr>
              <a:t>esign:</a:t>
            </a:r>
          </a:p>
          <a:p>
            <a:pPr lvl="1">
              <a:lnSpc>
                <a:spcPct val="120000"/>
              </a:lnSpc>
            </a:pPr>
            <a:r>
              <a:rPr lang="en-US" i="0" dirty="0">
                <a:solidFill>
                  <a:srgbClr val="595959"/>
                </a:solidFill>
                <a:effectLst/>
                <a:latin typeface="Söhne"/>
              </a:rPr>
              <a:t>Stacked Horizontal Systems: Multiple tiers of growing areas.</a:t>
            </a:r>
          </a:p>
          <a:p>
            <a:pPr lvl="1">
              <a:lnSpc>
                <a:spcPct val="120000"/>
              </a:lnSpc>
            </a:pPr>
            <a:r>
              <a:rPr lang="en-US" i="0" dirty="0">
                <a:solidFill>
                  <a:srgbClr val="595959"/>
                </a:solidFill>
                <a:effectLst/>
                <a:latin typeface="Söhne"/>
              </a:rPr>
              <a:t>Vertical Growth Surfaces: Includes green walls and cylindrical structures.</a:t>
            </a:r>
          </a:p>
          <a:p>
            <a:pPr algn="l">
              <a:lnSpc>
                <a:spcPct val="120000"/>
              </a:lnSpc>
              <a:buFont typeface="Arial" panose="020B0604020202020204" pitchFamily="34" charset="0"/>
              <a:buChar char="•"/>
            </a:pPr>
            <a:r>
              <a:rPr lang="en-US" b="1" i="0" dirty="0">
                <a:solidFill>
                  <a:srgbClr val="595959"/>
                </a:solidFill>
                <a:effectLst/>
                <a:latin typeface="Söhne"/>
              </a:rPr>
              <a:t>Key components of a </a:t>
            </a:r>
            <a:r>
              <a:rPr lang="en-US" b="1" dirty="0">
                <a:solidFill>
                  <a:srgbClr val="595959"/>
                </a:solidFill>
                <a:latin typeface="Söhne"/>
              </a:rPr>
              <a:t>t</a:t>
            </a:r>
            <a:r>
              <a:rPr lang="en-US" b="1" i="0" dirty="0">
                <a:solidFill>
                  <a:srgbClr val="595959"/>
                </a:solidFill>
                <a:effectLst/>
                <a:latin typeface="Söhne"/>
              </a:rPr>
              <a:t>ypical </a:t>
            </a:r>
            <a:r>
              <a:rPr lang="en-US" b="1" dirty="0">
                <a:solidFill>
                  <a:srgbClr val="595959"/>
                </a:solidFill>
                <a:latin typeface="Söhne"/>
              </a:rPr>
              <a:t>v</a:t>
            </a:r>
            <a:r>
              <a:rPr lang="en-US" b="1" i="0" dirty="0">
                <a:solidFill>
                  <a:srgbClr val="595959"/>
                </a:solidFill>
                <a:effectLst/>
                <a:latin typeface="Söhne"/>
              </a:rPr>
              <a:t>ertical </a:t>
            </a:r>
            <a:r>
              <a:rPr lang="en-US" b="1" dirty="0">
                <a:solidFill>
                  <a:srgbClr val="595959"/>
                </a:solidFill>
                <a:latin typeface="Söhne"/>
              </a:rPr>
              <a:t>f</a:t>
            </a:r>
            <a:r>
              <a:rPr lang="en-US" b="1" i="0" dirty="0">
                <a:solidFill>
                  <a:srgbClr val="595959"/>
                </a:solidFill>
                <a:effectLst/>
                <a:latin typeface="Söhne"/>
              </a:rPr>
              <a:t>arm:</a:t>
            </a:r>
          </a:p>
          <a:p>
            <a:pPr lvl="1">
              <a:lnSpc>
                <a:spcPct val="120000"/>
              </a:lnSpc>
            </a:pPr>
            <a:r>
              <a:rPr lang="en-US" i="0" dirty="0">
                <a:solidFill>
                  <a:srgbClr val="595959"/>
                </a:solidFill>
                <a:effectLst/>
                <a:latin typeface="Söhne"/>
              </a:rPr>
              <a:t>Airtight, insulated structure.</a:t>
            </a:r>
          </a:p>
          <a:p>
            <a:pPr lvl="1">
              <a:lnSpc>
                <a:spcPct val="120000"/>
              </a:lnSpc>
            </a:pPr>
            <a:r>
              <a:rPr lang="en-US" i="0" dirty="0">
                <a:solidFill>
                  <a:srgbClr val="595959"/>
                </a:solidFill>
                <a:effectLst/>
                <a:latin typeface="Söhne"/>
              </a:rPr>
              <a:t>Multi-tier cultivation beds with lighting.</a:t>
            </a:r>
          </a:p>
          <a:p>
            <a:pPr lvl="1">
              <a:lnSpc>
                <a:spcPct val="120000"/>
              </a:lnSpc>
            </a:pPr>
            <a:r>
              <a:rPr lang="en-US" i="0" dirty="0">
                <a:solidFill>
                  <a:srgbClr val="595959"/>
                </a:solidFill>
                <a:effectLst/>
                <a:latin typeface="Söhne"/>
              </a:rPr>
              <a:t>Air conditioning and fans for climate control.</a:t>
            </a:r>
          </a:p>
          <a:p>
            <a:pPr lvl="1">
              <a:lnSpc>
                <a:spcPct val="120000"/>
              </a:lnSpc>
            </a:pPr>
            <a:r>
              <a:rPr lang="en-US" i="0" dirty="0">
                <a:solidFill>
                  <a:srgbClr val="595959"/>
                </a:solidFill>
                <a:effectLst/>
                <a:latin typeface="Söhne"/>
              </a:rPr>
              <a:t>CO</a:t>
            </a:r>
            <a:r>
              <a:rPr lang="en-US" i="0" baseline="-25000" dirty="0">
                <a:solidFill>
                  <a:srgbClr val="595959"/>
                </a:solidFill>
                <a:effectLst/>
                <a:latin typeface="Söhne"/>
              </a:rPr>
              <a:t>2</a:t>
            </a:r>
            <a:r>
              <a:rPr lang="en-US" i="0" dirty="0">
                <a:solidFill>
                  <a:srgbClr val="595959"/>
                </a:solidFill>
                <a:effectLst/>
                <a:latin typeface="Söhne"/>
              </a:rPr>
              <a:t> delivery and nutrient-solution supply systems.</a:t>
            </a:r>
          </a:p>
          <a:p>
            <a:pPr lvl="1">
              <a:lnSpc>
                <a:spcPct val="120000"/>
              </a:lnSpc>
            </a:pPr>
            <a:r>
              <a:rPr lang="en-US" i="0" dirty="0">
                <a:solidFill>
                  <a:srgbClr val="595959"/>
                </a:solidFill>
                <a:effectLst/>
                <a:latin typeface="Söhne"/>
              </a:rPr>
              <a:t>Environmental management system.</a:t>
            </a:r>
          </a:p>
          <a:p>
            <a:pPr algn="l">
              <a:lnSpc>
                <a:spcPct val="120000"/>
              </a:lnSpc>
              <a:buFont typeface="Arial" panose="020B0604020202020204" pitchFamily="34" charset="0"/>
              <a:buChar char="•"/>
            </a:pPr>
            <a:r>
              <a:rPr lang="en-US" b="1" i="0" dirty="0">
                <a:solidFill>
                  <a:srgbClr val="595959"/>
                </a:solidFill>
                <a:effectLst/>
                <a:latin typeface="Söhne"/>
              </a:rPr>
              <a:t>Benefits and protocols of vertical farming:</a:t>
            </a:r>
          </a:p>
          <a:p>
            <a:pPr lvl="1">
              <a:lnSpc>
                <a:spcPct val="120000"/>
              </a:lnSpc>
            </a:pPr>
            <a:r>
              <a:rPr lang="en-US" i="0" dirty="0">
                <a:solidFill>
                  <a:srgbClr val="595959"/>
                </a:solidFill>
                <a:effectLst/>
                <a:latin typeface="Söhne"/>
              </a:rPr>
              <a:t>Improves plant growth conditions, water efficiency, and reduces CO</a:t>
            </a:r>
            <a:r>
              <a:rPr lang="en-US" i="0" baseline="-25000" dirty="0">
                <a:solidFill>
                  <a:srgbClr val="595959"/>
                </a:solidFill>
                <a:effectLst/>
                <a:latin typeface="Söhne"/>
              </a:rPr>
              <a:t>2</a:t>
            </a:r>
            <a:r>
              <a:rPr lang="en-US" i="0" dirty="0">
                <a:solidFill>
                  <a:srgbClr val="595959"/>
                </a:solidFill>
                <a:effectLst/>
                <a:latin typeface="Söhne"/>
              </a:rPr>
              <a:t> emissions.</a:t>
            </a:r>
          </a:p>
          <a:p>
            <a:pPr lvl="1">
              <a:lnSpc>
                <a:spcPct val="120000"/>
              </a:lnSpc>
            </a:pPr>
            <a:r>
              <a:rPr lang="en-US" i="0" dirty="0">
                <a:solidFill>
                  <a:srgbClr val="595959"/>
                </a:solidFill>
                <a:effectLst/>
                <a:latin typeface="Söhne"/>
              </a:rPr>
              <a:t>Requires strict hygiene protocols and advanced environmental monitoring technology.</a:t>
            </a:r>
          </a:p>
          <a:p>
            <a:pPr lvl="1">
              <a:lnSpc>
                <a:spcPct val="120000"/>
              </a:lnSpc>
            </a:pPr>
            <a:r>
              <a:rPr lang="en-US" i="0" dirty="0">
                <a:solidFill>
                  <a:srgbClr val="595959"/>
                </a:solidFill>
                <a:effectLst/>
                <a:latin typeface="Söhne"/>
              </a:rPr>
              <a:t>Presents a sustainable and efficient method potentially revolutionizing agriculture.</a:t>
            </a:r>
            <a:endParaRPr lang="en-US" i="0" dirty="0">
              <a:effectLst/>
              <a:latin typeface="Söhne"/>
            </a:endParaRPr>
          </a:p>
        </p:txBody>
      </p:sp>
      <p:sp>
        <p:nvSpPr>
          <p:cNvPr id="2" name="Segnaposto piè di pagina 1">
            <a:extLst>
              <a:ext uri="{FF2B5EF4-FFF2-40B4-BE49-F238E27FC236}">
                <a16:creationId xmlns:a16="http://schemas.microsoft.com/office/drawing/2014/main" id="{38A9242D-71C2-DC99-6D5A-62D5D8978119}"/>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EEF0B2C4-2A13-ACE0-BA22-988328FB4B49}"/>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3718315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B5C60-F4AD-7018-F686-0E7EAAB42ABC}"/>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1CE6D2F0-4836-8777-E4A1-DF879B9A2C54}"/>
              </a:ext>
            </a:extLst>
          </p:cNvPr>
          <p:cNvSpPr>
            <a:spLocks noGrp="1"/>
          </p:cNvSpPr>
          <p:nvPr>
            <p:ph type="title"/>
          </p:nvPr>
        </p:nvSpPr>
        <p:spPr/>
        <p:txBody>
          <a:bodyPr>
            <a:normAutofit/>
          </a:bodyPr>
          <a:lstStyle/>
          <a:p>
            <a:r>
              <a:rPr lang="en-US" sz="3600" dirty="0"/>
              <a:t>Overview of indoor vertical farming techniques</a:t>
            </a:r>
            <a:endParaRPr lang="en-GB" sz="3600" dirty="0"/>
          </a:p>
        </p:txBody>
      </p:sp>
      <p:sp>
        <p:nvSpPr>
          <p:cNvPr id="8" name="Segnaposto contenuto 7">
            <a:extLst>
              <a:ext uri="{FF2B5EF4-FFF2-40B4-BE49-F238E27FC236}">
                <a16:creationId xmlns:a16="http://schemas.microsoft.com/office/drawing/2014/main" id="{8BF4FC7C-127C-E0B5-F0A7-C9415354EEF2}"/>
              </a:ext>
            </a:extLst>
          </p:cNvPr>
          <p:cNvSpPr>
            <a:spLocks noGrp="1"/>
          </p:cNvSpPr>
          <p:nvPr>
            <p:ph idx="1"/>
          </p:nvPr>
        </p:nvSpPr>
        <p:spPr>
          <a:xfrm>
            <a:off x="838200" y="1583140"/>
            <a:ext cx="10515600" cy="4858603"/>
          </a:xfrm>
        </p:spPr>
        <p:txBody>
          <a:bodyPr>
            <a:normAutofit/>
          </a:bodyPr>
          <a:lstStyle/>
          <a:p>
            <a:pPr algn="l">
              <a:lnSpc>
                <a:spcPct val="100000"/>
              </a:lnSpc>
              <a:buFont typeface="Arial" panose="020B0604020202020204" pitchFamily="34" charset="0"/>
              <a:buChar char="•"/>
            </a:pPr>
            <a:r>
              <a:rPr lang="en-US" sz="2000" i="0" dirty="0">
                <a:solidFill>
                  <a:srgbClr val="595959"/>
                </a:solidFill>
                <a:effectLst/>
                <a:latin typeface="Söhne"/>
              </a:rPr>
              <a:t>Based on Controlled Environment Agriculture (CEA), utilizing both soil-based and soilless systems.</a:t>
            </a:r>
          </a:p>
          <a:p>
            <a:pPr algn="l">
              <a:lnSpc>
                <a:spcPct val="100000"/>
              </a:lnSpc>
              <a:buFont typeface="Arial" panose="020B0604020202020204" pitchFamily="34" charset="0"/>
              <a:buChar char="•"/>
            </a:pPr>
            <a:r>
              <a:rPr lang="en-US" sz="2000" i="0" dirty="0">
                <a:solidFill>
                  <a:srgbClr val="595959"/>
                </a:solidFill>
                <a:effectLst/>
                <a:latin typeface="Söhne"/>
              </a:rPr>
              <a:t>Predominantly hydroponics (51%), followed by aeroponics (20%), soil-based (13%), aquaponics (9%), and others (6%).</a:t>
            </a:r>
          </a:p>
          <a:p>
            <a:pPr algn="l">
              <a:lnSpc>
                <a:spcPct val="100000"/>
              </a:lnSpc>
              <a:buFont typeface="Arial" panose="020B0604020202020204" pitchFamily="34" charset="0"/>
              <a:buChar char="•"/>
            </a:pPr>
            <a:r>
              <a:rPr lang="en-US" sz="2000" b="1" dirty="0">
                <a:solidFill>
                  <a:srgbClr val="595959"/>
                </a:solidFill>
                <a:latin typeface="Söhne"/>
              </a:rPr>
              <a:t>Soil based systems:</a:t>
            </a:r>
          </a:p>
          <a:p>
            <a:pPr lvl="1">
              <a:lnSpc>
                <a:spcPct val="100000"/>
              </a:lnSpc>
            </a:pPr>
            <a:r>
              <a:rPr lang="en-US" sz="2000" i="0" dirty="0">
                <a:effectLst/>
                <a:latin typeface="Söhne"/>
              </a:rPr>
              <a:t>Involve movable soil trays for nutrient absorption.</a:t>
            </a:r>
          </a:p>
          <a:p>
            <a:pPr lvl="1">
              <a:lnSpc>
                <a:spcPct val="100000"/>
              </a:lnSpc>
            </a:pPr>
            <a:r>
              <a:rPr lang="en-US" sz="2000" i="0" dirty="0">
                <a:effectLst/>
                <a:latin typeface="Söhne"/>
              </a:rPr>
              <a:t>Offer moisture retention and aeration, suitable for repeated crop cycles with proper fertilization.</a:t>
            </a:r>
          </a:p>
          <a:p>
            <a:pPr lvl="1">
              <a:lnSpc>
                <a:spcPct val="100000"/>
              </a:lnSpc>
            </a:pPr>
            <a:r>
              <a:rPr lang="en-US" sz="2000" i="0" dirty="0">
                <a:effectLst/>
                <a:latin typeface="Söhne"/>
              </a:rPr>
              <a:t>Require expertise in management, fertilization, and pest control.</a:t>
            </a:r>
          </a:p>
          <a:p>
            <a:pPr algn="l">
              <a:lnSpc>
                <a:spcPct val="100000"/>
              </a:lnSpc>
              <a:buFont typeface="Arial" panose="020B0604020202020204" pitchFamily="34" charset="0"/>
              <a:buChar char="•"/>
            </a:pPr>
            <a:r>
              <a:rPr lang="en-US" sz="2000" b="1" i="0" dirty="0">
                <a:effectLst/>
                <a:latin typeface="Söhne"/>
              </a:rPr>
              <a:t>Hydroponics:</a:t>
            </a:r>
          </a:p>
          <a:p>
            <a:pPr lvl="1">
              <a:lnSpc>
                <a:spcPct val="100000"/>
              </a:lnSpc>
            </a:pPr>
            <a:r>
              <a:rPr lang="en-US" sz="2000" i="0" dirty="0">
                <a:effectLst/>
                <a:latin typeface="Söhne"/>
              </a:rPr>
              <a:t>Plants grow in nutrient solutions without soil.</a:t>
            </a:r>
          </a:p>
          <a:p>
            <a:pPr lvl="1">
              <a:lnSpc>
                <a:spcPct val="100000"/>
              </a:lnSpc>
            </a:pPr>
            <a:r>
              <a:rPr lang="en-US" sz="2000" i="0" dirty="0">
                <a:effectLst/>
                <a:latin typeface="Söhne"/>
              </a:rPr>
              <a:t>Systems include nutrient-film technique (NFT), deep water culture (DWC), and aeroponics, focused on efficient nutrient recirculation.</a:t>
            </a:r>
          </a:p>
          <a:p>
            <a:pPr lvl="1">
              <a:lnSpc>
                <a:spcPct val="100000"/>
              </a:lnSpc>
            </a:pPr>
            <a:r>
              <a:rPr lang="en-US" sz="2000" i="0" dirty="0">
                <a:effectLst/>
                <a:latin typeface="Söhne"/>
              </a:rPr>
              <a:t>Reduces water evaporation and conserves resources, though sensitive to disruptions.</a:t>
            </a:r>
          </a:p>
        </p:txBody>
      </p:sp>
      <p:sp>
        <p:nvSpPr>
          <p:cNvPr id="2" name="Segnaposto piè di pagina 1">
            <a:extLst>
              <a:ext uri="{FF2B5EF4-FFF2-40B4-BE49-F238E27FC236}">
                <a16:creationId xmlns:a16="http://schemas.microsoft.com/office/drawing/2014/main" id="{B8CB9191-3CD2-F834-3B6F-90B5081FF47D}"/>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7A7E8DA6-61D9-C857-BCB9-D8ED36B42BA9}"/>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3230518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6078F-8859-65B7-6E7A-9ECFCDB243DF}"/>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9B392AAF-167B-C4FB-5F6E-4570D476D9EB}"/>
              </a:ext>
            </a:extLst>
          </p:cNvPr>
          <p:cNvSpPr>
            <a:spLocks noGrp="1"/>
          </p:cNvSpPr>
          <p:nvPr>
            <p:ph type="title"/>
          </p:nvPr>
        </p:nvSpPr>
        <p:spPr/>
        <p:txBody>
          <a:bodyPr>
            <a:normAutofit/>
          </a:bodyPr>
          <a:lstStyle/>
          <a:p>
            <a:r>
              <a:rPr lang="en-US" sz="4000" dirty="0"/>
              <a:t>Hydroponic systems</a:t>
            </a:r>
            <a:endParaRPr lang="en-GB" sz="4000" dirty="0"/>
          </a:p>
        </p:txBody>
      </p:sp>
      <p:sp>
        <p:nvSpPr>
          <p:cNvPr id="8" name="Segnaposto contenuto 7">
            <a:extLst>
              <a:ext uri="{FF2B5EF4-FFF2-40B4-BE49-F238E27FC236}">
                <a16:creationId xmlns:a16="http://schemas.microsoft.com/office/drawing/2014/main" id="{995CAD97-FE5E-9B8D-1431-F12A19732BFE}"/>
              </a:ext>
            </a:extLst>
          </p:cNvPr>
          <p:cNvSpPr>
            <a:spLocks noGrp="1"/>
          </p:cNvSpPr>
          <p:nvPr>
            <p:ph idx="1"/>
          </p:nvPr>
        </p:nvSpPr>
        <p:spPr>
          <a:xfrm>
            <a:off x="838200" y="1583140"/>
            <a:ext cx="10515600" cy="4858603"/>
          </a:xfrm>
        </p:spPr>
        <p:txBody>
          <a:bodyPr>
            <a:normAutofit/>
          </a:bodyPr>
          <a:lstStyle/>
          <a:p>
            <a:pPr algn="l">
              <a:lnSpc>
                <a:spcPct val="100000"/>
              </a:lnSpc>
              <a:buFont typeface="Arial" panose="020B0604020202020204" pitchFamily="34" charset="0"/>
              <a:buChar char="•"/>
            </a:pPr>
            <a:endParaRPr lang="en-US" sz="2000" i="0" dirty="0">
              <a:effectLst/>
              <a:latin typeface="Söhne"/>
            </a:endParaRPr>
          </a:p>
        </p:txBody>
      </p:sp>
      <p:sp>
        <p:nvSpPr>
          <p:cNvPr id="2" name="Segnaposto piè di pagina 1">
            <a:extLst>
              <a:ext uri="{FF2B5EF4-FFF2-40B4-BE49-F238E27FC236}">
                <a16:creationId xmlns:a16="http://schemas.microsoft.com/office/drawing/2014/main" id="{38FF5598-04E6-E57B-517B-8A14D42B4C7F}"/>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A1D75756-265C-D80D-9306-10AF90407C85}"/>
              </a:ext>
            </a:extLst>
          </p:cNvPr>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4" name="Picture 3">
            <a:extLst>
              <a:ext uri="{FF2B5EF4-FFF2-40B4-BE49-F238E27FC236}">
                <a16:creationId xmlns:a16="http://schemas.microsoft.com/office/drawing/2014/main" id="{85019505-4688-C8D4-DAB6-D57DFA5088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9280"/>
          <a:stretch/>
        </p:blipFill>
        <p:spPr bwMode="auto">
          <a:xfrm>
            <a:off x="838200" y="1571127"/>
            <a:ext cx="4871514" cy="4436559"/>
          </a:xfrm>
          <a:prstGeom prst="rect">
            <a:avLst/>
          </a:prstGeom>
          <a:noFill/>
          <a:ln>
            <a:noFill/>
          </a:ln>
        </p:spPr>
      </p:pic>
      <p:pic>
        <p:nvPicPr>
          <p:cNvPr id="5" name="Picture 4">
            <a:extLst>
              <a:ext uri="{FF2B5EF4-FFF2-40B4-BE49-F238E27FC236}">
                <a16:creationId xmlns:a16="http://schemas.microsoft.com/office/drawing/2014/main" id="{F992FD3C-4213-46E5-F844-DDC700E89B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560"/>
          <a:stretch/>
        </p:blipFill>
        <p:spPr bwMode="auto">
          <a:xfrm>
            <a:off x="5792279" y="1551036"/>
            <a:ext cx="4990943" cy="4341056"/>
          </a:xfrm>
          <a:prstGeom prst="rect">
            <a:avLst/>
          </a:prstGeom>
          <a:noFill/>
          <a:ln>
            <a:noFill/>
          </a:ln>
        </p:spPr>
      </p:pic>
      <p:sp>
        <p:nvSpPr>
          <p:cNvPr id="6" name="TextBox 5">
            <a:extLst>
              <a:ext uri="{FF2B5EF4-FFF2-40B4-BE49-F238E27FC236}">
                <a16:creationId xmlns:a16="http://schemas.microsoft.com/office/drawing/2014/main" id="{114332F5-6ADB-7950-297E-C35C16BFD07C}"/>
              </a:ext>
            </a:extLst>
          </p:cNvPr>
          <p:cNvSpPr txBox="1"/>
          <p:nvPr/>
        </p:nvSpPr>
        <p:spPr>
          <a:xfrm>
            <a:off x="1315302" y="6007686"/>
            <a:ext cx="9027995" cy="338554"/>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Schematic diagram of hydroponic and aeroponic soilless systems </a:t>
            </a:r>
            <a:r>
              <a:rPr lang="en-US" sz="1600" i="1" dirty="0">
                <a:solidFill>
                  <a:srgbClr val="1F497D"/>
                </a:solidFill>
                <a:effectLst/>
                <a:ea typeface="Times New Roman" panose="02020603050405020304" pitchFamily="18" charset="0"/>
              </a:rPr>
              <a:t>(Kabir et al 2023).</a:t>
            </a:r>
          </a:p>
        </p:txBody>
      </p:sp>
    </p:spTree>
    <p:extLst>
      <p:ext uri="{BB962C8B-B14F-4D97-AF65-F5344CB8AC3E}">
        <p14:creationId xmlns:p14="http://schemas.microsoft.com/office/powerpoint/2010/main" val="634925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CD5F7-7804-28F1-9347-015618550984}"/>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9AEFA625-C962-49C6-003D-0FF2F391E98A}"/>
              </a:ext>
            </a:extLst>
          </p:cNvPr>
          <p:cNvSpPr>
            <a:spLocks noGrp="1"/>
          </p:cNvSpPr>
          <p:nvPr>
            <p:ph type="title"/>
          </p:nvPr>
        </p:nvSpPr>
        <p:spPr/>
        <p:txBody>
          <a:bodyPr>
            <a:normAutofit/>
          </a:bodyPr>
          <a:lstStyle/>
          <a:p>
            <a:r>
              <a:rPr lang="en-US" sz="3600" dirty="0"/>
              <a:t>Overview of indoor vertical farming techniques</a:t>
            </a:r>
            <a:endParaRPr lang="en-GB" sz="3600" dirty="0"/>
          </a:p>
        </p:txBody>
      </p:sp>
      <p:sp>
        <p:nvSpPr>
          <p:cNvPr id="8" name="Segnaposto contenuto 7">
            <a:extLst>
              <a:ext uri="{FF2B5EF4-FFF2-40B4-BE49-F238E27FC236}">
                <a16:creationId xmlns:a16="http://schemas.microsoft.com/office/drawing/2014/main" id="{F528F7D5-CBFB-4152-7894-FB68C76BEFB3}"/>
              </a:ext>
            </a:extLst>
          </p:cNvPr>
          <p:cNvSpPr>
            <a:spLocks noGrp="1"/>
          </p:cNvSpPr>
          <p:nvPr>
            <p:ph idx="1"/>
          </p:nvPr>
        </p:nvSpPr>
        <p:spPr>
          <a:xfrm>
            <a:off x="838200" y="1583140"/>
            <a:ext cx="10515600" cy="4858603"/>
          </a:xfrm>
        </p:spPr>
        <p:txBody>
          <a:bodyPr>
            <a:normAutofit/>
          </a:bodyPr>
          <a:lstStyle/>
          <a:p>
            <a:pPr algn="l">
              <a:lnSpc>
                <a:spcPct val="100000"/>
              </a:lnSpc>
              <a:buFont typeface="Arial" panose="020B0604020202020204" pitchFamily="34" charset="0"/>
              <a:buChar char="•"/>
            </a:pPr>
            <a:r>
              <a:rPr lang="en-US" sz="2000" b="1" i="0" dirty="0">
                <a:solidFill>
                  <a:srgbClr val="595959"/>
                </a:solidFill>
                <a:effectLst/>
                <a:latin typeface="Söhne"/>
              </a:rPr>
              <a:t>Aeroponics</a:t>
            </a:r>
          </a:p>
          <a:p>
            <a:pPr lvl="1">
              <a:lnSpc>
                <a:spcPct val="100000"/>
              </a:lnSpc>
            </a:pPr>
            <a:r>
              <a:rPr lang="en-US" sz="2000" i="0" dirty="0">
                <a:effectLst/>
                <a:latin typeface="Söhne"/>
              </a:rPr>
              <a:t>Combines aquaculture and hydroponics in a symbiotic system.</a:t>
            </a:r>
          </a:p>
          <a:p>
            <a:pPr lvl="1">
              <a:lnSpc>
                <a:spcPct val="100000"/>
              </a:lnSpc>
            </a:pPr>
            <a:r>
              <a:rPr lang="en-US" sz="2000" i="0" dirty="0">
                <a:effectLst/>
                <a:latin typeface="Söhne"/>
              </a:rPr>
              <a:t>Fish waste provides nutrients for plants, integrating waste filtration and plant-based water purification.</a:t>
            </a:r>
          </a:p>
          <a:p>
            <a:pPr lvl="1">
              <a:lnSpc>
                <a:spcPct val="100000"/>
              </a:lnSpc>
            </a:pPr>
            <a:r>
              <a:rPr lang="en-US" sz="2000" i="0" dirty="0">
                <a:effectLst/>
                <a:latin typeface="Söhne"/>
              </a:rPr>
              <a:t>Suitable for greens and herbs, conserves water, and increases yields, beneficial for food security in dry areas</a:t>
            </a:r>
          </a:p>
          <a:p>
            <a:pPr algn="l">
              <a:lnSpc>
                <a:spcPct val="100000"/>
              </a:lnSpc>
              <a:buFont typeface="Arial" panose="020B0604020202020204" pitchFamily="34" charset="0"/>
              <a:buChar char="•"/>
            </a:pPr>
            <a:r>
              <a:rPr lang="en-US" sz="2000" b="1" i="0" dirty="0">
                <a:effectLst/>
                <a:latin typeface="Söhne"/>
              </a:rPr>
              <a:t>Innovations in Hydroponics and Aeroponics:</a:t>
            </a:r>
          </a:p>
          <a:p>
            <a:pPr lvl="1">
              <a:lnSpc>
                <a:spcPct val="100000"/>
              </a:lnSpc>
            </a:pPr>
            <a:r>
              <a:rPr lang="en-US" sz="2000" i="0" dirty="0">
                <a:effectLst/>
                <a:latin typeface="Söhne"/>
              </a:rPr>
              <a:t>Development of modified or hybrid systems like multilayer NFT and aero-hydro systems.</a:t>
            </a:r>
          </a:p>
          <a:p>
            <a:pPr lvl="1">
              <a:lnSpc>
                <a:spcPct val="100000"/>
              </a:lnSpc>
            </a:pPr>
            <a:r>
              <a:rPr lang="en-US" sz="2000" i="0" dirty="0">
                <a:effectLst/>
                <a:latin typeface="Söhne"/>
              </a:rPr>
              <a:t>Introduction of </a:t>
            </a:r>
            <a:r>
              <a:rPr lang="en-US" sz="2000" i="0" dirty="0" err="1">
                <a:effectLst/>
                <a:latin typeface="Söhne"/>
              </a:rPr>
              <a:t>revoponics</a:t>
            </a:r>
            <a:r>
              <a:rPr lang="en-US" sz="2000" i="0" dirty="0">
                <a:effectLst/>
                <a:latin typeface="Söhne"/>
              </a:rPr>
              <a:t>, promoting high-density crop cultivation and optimized environmental conditions.</a:t>
            </a:r>
          </a:p>
          <a:p>
            <a:pPr lvl="1">
              <a:lnSpc>
                <a:spcPct val="100000"/>
              </a:lnSpc>
            </a:pPr>
            <a:r>
              <a:rPr lang="en-US" sz="2000" i="0" dirty="0">
                <a:effectLst/>
                <a:latin typeface="Söhne"/>
              </a:rPr>
              <a:t>Advancements in hydroponic modules and systems integrating microalgae for sustainable food production and bioenergy.</a:t>
            </a:r>
          </a:p>
        </p:txBody>
      </p:sp>
      <p:sp>
        <p:nvSpPr>
          <p:cNvPr id="2" name="Segnaposto piè di pagina 1">
            <a:extLst>
              <a:ext uri="{FF2B5EF4-FFF2-40B4-BE49-F238E27FC236}">
                <a16:creationId xmlns:a16="http://schemas.microsoft.com/office/drawing/2014/main" id="{FFE8739A-C596-82F2-0989-515E1142A224}"/>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CB568738-252D-36B9-32DE-9E336B850D1A}"/>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2881195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2CEDB-B0D1-ACD2-F623-C75BB0ECD263}"/>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25D0BB50-62C8-483C-44D0-B60D24841475}"/>
              </a:ext>
            </a:extLst>
          </p:cNvPr>
          <p:cNvSpPr>
            <a:spLocks noGrp="1"/>
          </p:cNvSpPr>
          <p:nvPr>
            <p:ph type="title"/>
          </p:nvPr>
        </p:nvSpPr>
        <p:spPr/>
        <p:txBody>
          <a:bodyPr>
            <a:normAutofit/>
          </a:bodyPr>
          <a:lstStyle/>
          <a:p>
            <a:r>
              <a:rPr lang="en-US" sz="3600" dirty="0"/>
              <a:t>Overview of indoor vertical farming techniques</a:t>
            </a:r>
            <a:endParaRPr lang="en-GB" sz="3600" dirty="0"/>
          </a:p>
        </p:txBody>
      </p:sp>
      <p:sp>
        <p:nvSpPr>
          <p:cNvPr id="8" name="Segnaposto contenuto 7">
            <a:extLst>
              <a:ext uri="{FF2B5EF4-FFF2-40B4-BE49-F238E27FC236}">
                <a16:creationId xmlns:a16="http://schemas.microsoft.com/office/drawing/2014/main" id="{AA974B47-9F40-0EB0-187E-720BFC039F11}"/>
              </a:ext>
            </a:extLst>
          </p:cNvPr>
          <p:cNvSpPr>
            <a:spLocks noGrp="1"/>
          </p:cNvSpPr>
          <p:nvPr>
            <p:ph idx="1"/>
          </p:nvPr>
        </p:nvSpPr>
        <p:spPr>
          <a:xfrm>
            <a:off x="838200" y="1583140"/>
            <a:ext cx="5067300" cy="4858603"/>
          </a:xfrm>
        </p:spPr>
        <p:txBody>
          <a:bodyPr>
            <a:normAutofit/>
          </a:bodyPr>
          <a:lstStyle/>
          <a:p>
            <a:pPr algn="l">
              <a:lnSpc>
                <a:spcPct val="100000"/>
              </a:lnSpc>
              <a:buFont typeface="Arial" panose="020B0604020202020204" pitchFamily="34" charset="0"/>
              <a:buChar char="•"/>
            </a:pPr>
            <a:r>
              <a:rPr lang="en-US" sz="2000" b="1" i="0" dirty="0">
                <a:solidFill>
                  <a:srgbClr val="595959"/>
                </a:solidFill>
                <a:effectLst/>
                <a:latin typeface="Söhne"/>
              </a:rPr>
              <a:t>Aquaponics</a:t>
            </a:r>
          </a:p>
          <a:p>
            <a:pPr lvl="1">
              <a:lnSpc>
                <a:spcPct val="100000"/>
              </a:lnSpc>
            </a:pPr>
            <a:r>
              <a:rPr lang="en-US" sz="2000" i="0" dirty="0">
                <a:effectLst/>
                <a:latin typeface="Söhne"/>
              </a:rPr>
              <a:t>Combines aquaculture and hydroponics in a symbiotic system.</a:t>
            </a:r>
          </a:p>
          <a:p>
            <a:pPr lvl="1">
              <a:lnSpc>
                <a:spcPct val="100000"/>
              </a:lnSpc>
            </a:pPr>
            <a:r>
              <a:rPr lang="en-US" sz="2000" i="0" dirty="0">
                <a:effectLst/>
                <a:latin typeface="Söhne"/>
              </a:rPr>
              <a:t>Fish waste provides nutrients for plants, integrating waste filtration and plant-based water purification.</a:t>
            </a:r>
          </a:p>
          <a:p>
            <a:pPr lvl="1">
              <a:lnSpc>
                <a:spcPct val="100000"/>
              </a:lnSpc>
            </a:pPr>
            <a:r>
              <a:rPr lang="en-US" sz="2000" i="0" dirty="0">
                <a:effectLst/>
                <a:latin typeface="Söhne"/>
              </a:rPr>
              <a:t>Suitable for greens and herbs, conserves water, and increases yields, beneficial for food security in dry areas.</a:t>
            </a:r>
          </a:p>
        </p:txBody>
      </p:sp>
      <p:sp>
        <p:nvSpPr>
          <p:cNvPr id="2" name="Segnaposto piè di pagina 1">
            <a:extLst>
              <a:ext uri="{FF2B5EF4-FFF2-40B4-BE49-F238E27FC236}">
                <a16:creationId xmlns:a16="http://schemas.microsoft.com/office/drawing/2014/main" id="{0B446F4A-EF29-F7C2-C8CB-793F04888999}"/>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B3EB8A08-6526-C2C0-BFBB-CEB5B4BD95AA}"/>
              </a:ext>
            </a:extLst>
          </p:cNvPr>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4" name="Picture 3" descr="Aquaponics - a better solution - a Food and Drink crowdfunding project in  Bedford by Luke Clifford">
            <a:extLst>
              <a:ext uri="{FF2B5EF4-FFF2-40B4-BE49-F238E27FC236}">
                <a16:creationId xmlns:a16="http://schemas.microsoft.com/office/drawing/2014/main" id="{37F10962-78A5-DC97-394A-DC47D8F49FEA}"/>
              </a:ext>
            </a:extLst>
          </p:cNvPr>
          <p:cNvPicPr>
            <a:picLocks noChangeAspect="1"/>
          </p:cNvPicPr>
          <p:nvPr/>
        </p:nvPicPr>
        <p:blipFill rotWithShape="1">
          <a:blip r:embed="rId2">
            <a:extLst>
              <a:ext uri="{28A0092B-C50C-407E-A947-70E740481C1C}">
                <a14:useLocalDpi xmlns:a14="http://schemas.microsoft.com/office/drawing/2010/main" val="0"/>
              </a:ext>
            </a:extLst>
          </a:blip>
          <a:srcRect t="7568"/>
          <a:stretch/>
        </p:blipFill>
        <p:spPr bwMode="auto">
          <a:xfrm>
            <a:off x="6184994" y="1532946"/>
            <a:ext cx="5117342" cy="4760522"/>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C14F18E-80DF-A70B-AE3C-6FA5E9418E94}"/>
              </a:ext>
            </a:extLst>
          </p:cNvPr>
          <p:cNvSpPr txBox="1"/>
          <p:nvPr/>
        </p:nvSpPr>
        <p:spPr>
          <a:xfrm>
            <a:off x="1320136" y="5318449"/>
            <a:ext cx="4416758" cy="584775"/>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Schematic diagram of aquaponics system </a:t>
            </a:r>
          </a:p>
          <a:p>
            <a:pPr algn="ctr"/>
            <a:r>
              <a:rPr lang="en-US" sz="1600" i="1" dirty="0">
                <a:solidFill>
                  <a:srgbClr val="1F497D"/>
                </a:solidFill>
                <a:effectLst/>
                <a:ea typeface="Times New Roman" panose="02020603050405020304" pitchFamily="18" charset="0"/>
              </a:rPr>
              <a:t>(Source: https://www.crowdfunder.co.</a:t>
            </a:r>
            <a:r>
              <a:rPr lang="en-US" sz="1600" dirty="0">
                <a:solidFill>
                  <a:srgbClr val="1F497D"/>
                </a:solidFill>
                <a:effectLst/>
                <a:ea typeface="Times New Roman" panose="02020603050405020304" pitchFamily="18" charset="0"/>
              </a:rPr>
              <a:t>uk </a:t>
            </a:r>
            <a:r>
              <a:rPr lang="en-US" sz="1600" b="1" dirty="0">
                <a:solidFill>
                  <a:srgbClr val="1F497D"/>
                </a:solidFill>
                <a:effectLst/>
                <a:ea typeface="Times New Roman" panose="02020603050405020304" pitchFamily="18" charset="0"/>
              </a:rPr>
              <a:t>)</a:t>
            </a:r>
            <a:endParaRPr lang="en-US" sz="1600" dirty="0">
              <a:solidFill>
                <a:srgbClr val="1F497D"/>
              </a:solidFill>
              <a:effectLst/>
              <a:ea typeface="Times New Roman" panose="02020603050405020304" pitchFamily="18" charset="0"/>
            </a:endParaRPr>
          </a:p>
        </p:txBody>
      </p:sp>
    </p:spTree>
    <p:extLst>
      <p:ext uri="{BB962C8B-B14F-4D97-AF65-F5344CB8AC3E}">
        <p14:creationId xmlns:p14="http://schemas.microsoft.com/office/powerpoint/2010/main" val="1863237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9D405-E675-7D52-A0CD-0C63FAAD6BDE}"/>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0ACA6777-CF69-6F2B-AB16-D23F2D794B17}"/>
              </a:ext>
            </a:extLst>
          </p:cNvPr>
          <p:cNvSpPr>
            <a:spLocks noGrp="1"/>
          </p:cNvSpPr>
          <p:nvPr>
            <p:ph type="title"/>
          </p:nvPr>
        </p:nvSpPr>
        <p:spPr/>
        <p:txBody>
          <a:bodyPr>
            <a:normAutofit/>
          </a:bodyPr>
          <a:lstStyle/>
          <a:p>
            <a:r>
              <a:rPr lang="en-US" sz="3600" dirty="0"/>
              <a:t>Crop selection</a:t>
            </a:r>
            <a:endParaRPr lang="en-GB" sz="3600" dirty="0"/>
          </a:p>
        </p:txBody>
      </p:sp>
      <p:sp>
        <p:nvSpPr>
          <p:cNvPr id="8" name="Segnaposto contenuto 7">
            <a:extLst>
              <a:ext uri="{FF2B5EF4-FFF2-40B4-BE49-F238E27FC236}">
                <a16:creationId xmlns:a16="http://schemas.microsoft.com/office/drawing/2014/main" id="{BEC1F85F-D2E2-1D93-CFA5-EA0862EC9B37}"/>
              </a:ext>
            </a:extLst>
          </p:cNvPr>
          <p:cNvSpPr>
            <a:spLocks noGrp="1"/>
          </p:cNvSpPr>
          <p:nvPr>
            <p:ph idx="1"/>
          </p:nvPr>
        </p:nvSpPr>
        <p:spPr>
          <a:xfrm>
            <a:off x="838199" y="1583140"/>
            <a:ext cx="10515600" cy="4858603"/>
          </a:xfrm>
        </p:spPr>
        <p:txBody>
          <a:bodyPr>
            <a:normAutofit/>
          </a:bodyPr>
          <a:lstStyle/>
          <a:p>
            <a:pPr lvl="1">
              <a:lnSpc>
                <a:spcPct val="100000"/>
              </a:lnSpc>
            </a:pPr>
            <a:r>
              <a:rPr lang="en-US" sz="2000" i="0" dirty="0">
                <a:effectLst/>
                <a:latin typeface="Söhne"/>
              </a:rPr>
              <a:t>Selection based on feasibility studies, operating costs, and market demand.</a:t>
            </a:r>
          </a:p>
          <a:p>
            <a:pPr lvl="1">
              <a:lnSpc>
                <a:spcPct val="100000"/>
              </a:lnSpc>
            </a:pPr>
            <a:r>
              <a:rPr lang="en-US" sz="2000" i="0" dirty="0">
                <a:effectLst/>
                <a:latin typeface="Söhne"/>
              </a:rPr>
              <a:t>Preference for economically viable crops: leafy greens, herbs, berries, cherry tomatoes, cucumbers, and microgreens due to their rapid maturation, short stature, and specific light requirements.</a:t>
            </a:r>
          </a:p>
          <a:p>
            <a:pPr lvl="1">
              <a:lnSpc>
                <a:spcPct val="100000"/>
              </a:lnSpc>
            </a:pPr>
            <a:r>
              <a:rPr lang="en-US" sz="2000" i="0" dirty="0">
                <a:effectLst/>
                <a:latin typeface="Söhne"/>
              </a:rPr>
              <a:t>Benefits include maximizing vertical space, greater plant density, and flexible crop rotation for disease and pest management.</a:t>
            </a:r>
          </a:p>
          <a:p>
            <a:pPr lvl="1">
              <a:lnSpc>
                <a:spcPct val="100000"/>
              </a:lnSpc>
            </a:pPr>
            <a:r>
              <a:rPr lang="en-US" sz="2000" i="0" dirty="0">
                <a:effectLst/>
                <a:latin typeface="Söhne"/>
              </a:rPr>
              <a:t>Possibility to grow larger crops like tomatoes and peppers, and non-edibles like ornamental flowers, although with greater challenges.</a:t>
            </a:r>
          </a:p>
          <a:p>
            <a:pPr lvl="1">
              <a:lnSpc>
                <a:spcPct val="100000"/>
              </a:lnSpc>
            </a:pPr>
            <a:r>
              <a:rPr lang="en-US" sz="2000" i="0" dirty="0">
                <a:effectLst/>
                <a:latin typeface="Söhne"/>
              </a:rPr>
              <a:t>Potential for broadening crop diversification, contributing to sustainable urban agriculture and reshaping food production strategies.</a:t>
            </a:r>
          </a:p>
        </p:txBody>
      </p:sp>
      <p:sp>
        <p:nvSpPr>
          <p:cNvPr id="2" name="Segnaposto piè di pagina 1">
            <a:extLst>
              <a:ext uri="{FF2B5EF4-FFF2-40B4-BE49-F238E27FC236}">
                <a16:creationId xmlns:a16="http://schemas.microsoft.com/office/drawing/2014/main" id="{09B82346-2792-C1EF-1EA6-ED2FF60B6F27}"/>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6A3DC401-EA7F-9538-B787-2F048A5193E5}"/>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4093994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429BB-4235-EAA5-A268-32F1054D4DEB}"/>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F50BB540-E0B1-43DB-1EA1-C6B336D9523D}"/>
              </a:ext>
            </a:extLst>
          </p:cNvPr>
          <p:cNvSpPr>
            <a:spLocks noGrp="1"/>
          </p:cNvSpPr>
          <p:nvPr>
            <p:ph type="title"/>
          </p:nvPr>
        </p:nvSpPr>
        <p:spPr/>
        <p:txBody>
          <a:bodyPr>
            <a:normAutofit/>
          </a:bodyPr>
          <a:lstStyle/>
          <a:p>
            <a:r>
              <a:rPr lang="en-US" sz="3600" dirty="0"/>
              <a:t>Technology and location for vertical farms</a:t>
            </a:r>
            <a:endParaRPr lang="en-GB" sz="3600" dirty="0"/>
          </a:p>
        </p:txBody>
      </p:sp>
      <p:sp>
        <p:nvSpPr>
          <p:cNvPr id="8" name="Segnaposto contenuto 7">
            <a:extLst>
              <a:ext uri="{FF2B5EF4-FFF2-40B4-BE49-F238E27FC236}">
                <a16:creationId xmlns:a16="http://schemas.microsoft.com/office/drawing/2014/main" id="{737DC8FD-1DBE-52AA-5F36-6CA878A17C27}"/>
              </a:ext>
            </a:extLst>
          </p:cNvPr>
          <p:cNvSpPr>
            <a:spLocks noGrp="1"/>
          </p:cNvSpPr>
          <p:nvPr>
            <p:ph idx="1"/>
          </p:nvPr>
        </p:nvSpPr>
        <p:spPr>
          <a:xfrm>
            <a:off x="838199" y="1583140"/>
            <a:ext cx="10515600" cy="4858603"/>
          </a:xfrm>
        </p:spPr>
        <p:txBody>
          <a:bodyPr>
            <a:normAutofit/>
          </a:bodyPr>
          <a:lstStyle/>
          <a:p>
            <a:pPr lvl="1">
              <a:lnSpc>
                <a:spcPct val="100000"/>
              </a:lnSpc>
            </a:pPr>
            <a:r>
              <a:rPr lang="en-US" sz="2000" i="0" dirty="0">
                <a:effectLst/>
                <a:latin typeface="Söhne"/>
              </a:rPr>
              <a:t>The success of VF systems hinges on efficient technology use, especially for water and temperature control, which varies by location.</a:t>
            </a:r>
          </a:p>
          <a:p>
            <a:pPr lvl="1">
              <a:lnSpc>
                <a:spcPct val="100000"/>
              </a:lnSpc>
            </a:pPr>
            <a:r>
              <a:rPr lang="en-US" sz="2000" i="0" dirty="0">
                <a:effectLst/>
                <a:latin typeface="Söhne"/>
              </a:rPr>
              <a:t>Advancements in LED lighting, sensors, and automation enhance indoor farming efficiency and crop specificity.</a:t>
            </a:r>
          </a:p>
          <a:p>
            <a:pPr lvl="1">
              <a:lnSpc>
                <a:spcPct val="100000"/>
              </a:lnSpc>
            </a:pPr>
            <a:r>
              <a:rPr lang="en-US" sz="2000" b="1" i="0" dirty="0">
                <a:effectLst/>
                <a:latin typeface="Söhne"/>
              </a:rPr>
              <a:t>Lighting: </a:t>
            </a:r>
            <a:r>
              <a:rPr lang="en-US" sz="2000" i="0" dirty="0">
                <a:effectLst/>
                <a:latin typeface="Söhne"/>
              </a:rPr>
              <a:t>Crucial reliance on artificial LEDs for their efficiency, durability, and customizable spectra to meet crop growth requirements.</a:t>
            </a:r>
          </a:p>
          <a:p>
            <a:pPr lvl="1">
              <a:lnSpc>
                <a:spcPct val="100000"/>
              </a:lnSpc>
            </a:pPr>
            <a:r>
              <a:rPr lang="en-US" sz="2000" b="1" i="0" dirty="0">
                <a:effectLst/>
                <a:latin typeface="Söhne"/>
              </a:rPr>
              <a:t>Monitoring and Control: </a:t>
            </a:r>
            <a:r>
              <a:rPr lang="en-US" sz="2000" i="0" dirty="0">
                <a:effectLst/>
                <a:latin typeface="Söhne"/>
              </a:rPr>
              <a:t>Utilization of real-time sensors, big data, and IoT for precise condition monitoring and AI for optimal growth conditions.</a:t>
            </a:r>
          </a:p>
          <a:p>
            <a:pPr lvl="1">
              <a:lnSpc>
                <a:spcPct val="100000"/>
              </a:lnSpc>
            </a:pPr>
            <a:r>
              <a:rPr lang="en-US" sz="2000" b="1" i="0" dirty="0">
                <a:effectLst/>
                <a:latin typeface="Söhne"/>
              </a:rPr>
              <a:t>Location: </a:t>
            </a:r>
            <a:r>
              <a:rPr lang="en-US" sz="2000" i="0" dirty="0">
                <a:effectLst/>
                <a:latin typeface="Söhne"/>
              </a:rPr>
              <a:t>VF's adaptability allows implementation in diverse environments, including urban areas and harsh climates, offering year-round production.</a:t>
            </a:r>
          </a:p>
          <a:p>
            <a:pPr lvl="1">
              <a:lnSpc>
                <a:spcPct val="100000"/>
              </a:lnSpc>
            </a:pPr>
            <a:r>
              <a:rPr lang="en-US" sz="2000" i="0" dirty="0">
                <a:effectLst/>
                <a:latin typeface="Söhne"/>
              </a:rPr>
              <a:t>Benefits include reduced transportation costs, lower fossil fuel consumption, and enhanced local employment opportunities..</a:t>
            </a:r>
          </a:p>
        </p:txBody>
      </p:sp>
      <p:sp>
        <p:nvSpPr>
          <p:cNvPr id="2" name="Segnaposto piè di pagina 1">
            <a:extLst>
              <a:ext uri="{FF2B5EF4-FFF2-40B4-BE49-F238E27FC236}">
                <a16:creationId xmlns:a16="http://schemas.microsoft.com/office/drawing/2014/main" id="{E1A3EDDD-D44C-4EE2-B7A1-865FBC8F7617}"/>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E3C616CC-27A0-1AD2-7995-58783ECEC1E8}"/>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2511756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DB02D-32D3-2D00-8915-2F875A54A654}"/>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E985F149-BCFE-3A73-FB6D-73069AC252ED}"/>
              </a:ext>
            </a:extLst>
          </p:cNvPr>
          <p:cNvSpPr>
            <a:spLocks noGrp="1"/>
          </p:cNvSpPr>
          <p:nvPr>
            <p:ph type="title"/>
          </p:nvPr>
        </p:nvSpPr>
        <p:spPr/>
        <p:txBody>
          <a:bodyPr>
            <a:normAutofit/>
          </a:bodyPr>
          <a:lstStyle/>
          <a:p>
            <a:r>
              <a:rPr lang="en-US" sz="3600" dirty="0"/>
              <a:t>Role of light in plant growth and development</a:t>
            </a:r>
            <a:endParaRPr lang="en-GB" sz="3600" dirty="0"/>
          </a:p>
        </p:txBody>
      </p:sp>
      <p:sp>
        <p:nvSpPr>
          <p:cNvPr id="8" name="Segnaposto contenuto 7">
            <a:extLst>
              <a:ext uri="{FF2B5EF4-FFF2-40B4-BE49-F238E27FC236}">
                <a16:creationId xmlns:a16="http://schemas.microsoft.com/office/drawing/2014/main" id="{E8E3C66C-C275-CC4A-DB35-452BD1CCC20D}"/>
              </a:ext>
            </a:extLst>
          </p:cNvPr>
          <p:cNvSpPr>
            <a:spLocks noGrp="1"/>
          </p:cNvSpPr>
          <p:nvPr>
            <p:ph idx="1"/>
          </p:nvPr>
        </p:nvSpPr>
        <p:spPr>
          <a:xfrm>
            <a:off x="402022" y="1583140"/>
            <a:ext cx="6490098" cy="5049672"/>
          </a:xfrm>
        </p:spPr>
        <p:txBody>
          <a:bodyPr>
            <a:normAutofit/>
          </a:bodyPr>
          <a:lstStyle/>
          <a:p>
            <a:pPr lvl="1">
              <a:lnSpc>
                <a:spcPct val="100000"/>
              </a:lnSpc>
            </a:pPr>
            <a:r>
              <a:rPr lang="en-US" sz="1800" b="1" i="0" dirty="0">
                <a:effectLst/>
                <a:latin typeface="Söhne"/>
              </a:rPr>
              <a:t>Photosynthesis and light spectrum</a:t>
            </a:r>
          </a:p>
          <a:p>
            <a:pPr marL="1071563" lvl="1" indent="-261938">
              <a:lnSpc>
                <a:spcPct val="100000"/>
              </a:lnSpc>
              <a:tabLst>
                <a:tab pos="809625" algn="l"/>
              </a:tabLst>
            </a:pPr>
            <a:r>
              <a:rPr lang="en-US" sz="1800" i="0" dirty="0">
                <a:effectLst/>
                <a:latin typeface="Söhne"/>
              </a:rPr>
              <a:t>Light is crucial for photosynthesis, where plants convert CO2 and water into food using light, especially within the 400-700 nm Photosynthetically Active Radiation (PAR) range.</a:t>
            </a:r>
          </a:p>
          <a:p>
            <a:pPr marL="1071563" lvl="1" indent="-261938">
              <a:lnSpc>
                <a:spcPct val="100000"/>
              </a:lnSpc>
              <a:tabLst>
                <a:tab pos="809625" algn="l"/>
              </a:tabLst>
            </a:pPr>
            <a:r>
              <a:rPr lang="en-US" sz="1800" i="0" dirty="0">
                <a:effectLst/>
                <a:latin typeface="Söhne"/>
              </a:rPr>
              <a:t>Different colors of light have specific effects on plant growth: blue light enhances leaf growth, red light boosts flowering and fruiting, while green light was thought to contribute minimally.</a:t>
            </a:r>
          </a:p>
          <a:p>
            <a:pPr lvl="1">
              <a:lnSpc>
                <a:spcPct val="100000"/>
              </a:lnSpc>
            </a:pPr>
            <a:r>
              <a:rPr lang="en-US" sz="1800" b="1" i="0" dirty="0">
                <a:effectLst/>
                <a:latin typeface="Söhne"/>
              </a:rPr>
              <a:t>Advances in Light Spectrum Research</a:t>
            </a:r>
          </a:p>
          <a:p>
            <a:pPr marL="1071563" lvl="1" indent="-261938">
              <a:lnSpc>
                <a:spcPct val="100000"/>
              </a:lnSpc>
            </a:pPr>
            <a:r>
              <a:rPr lang="en-US" sz="1800" i="0" dirty="0">
                <a:effectLst/>
                <a:latin typeface="Söhne"/>
              </a:rPr>
              <a:t>Recent studies show that green light, UV light, and near-infrared (NIR) light significantly impact plant growth and development.</a:t>
            </a:r>
          </a:p>
          <a:p>
            <a:pPr marL="1071563" lvl="1" indent="-261938">
              <a:lnSpc>
                <a:spcPct val="100000"/>
              </a:lnSpc>
            </a:pPr>
            <a:r>
              <a:rPr lang="en-US" sz="1800" i="0" dirty="0">
                <a:effectLst/>
                <a:latin typeface="Söhne"/>
              </a:rPr>
              <a:t>The McCree curve highlights the importance of various light wavelengths, including green photons that penetrate deeper into leaves, aiding in photosynthesis.</a:t>
            </a:r>
          </a:p>
        </p:txBody>
      </p:sp>
      <p:sp>
        <p:nvSpPr>
          <p:cNvPr id="2" name="Segnaposto piè di pagina 1">
            <a:extLst>
              <a:ext uri="{FF2B5EF4-FFF2-40B4-BE49-F238E27FC236}">
                <a16:creationId xmlns:a16="http://schemas.microsoft.com/office/drawing/2014/main" id="{B652EC7E-C9F0-EF36-49DB-422C400516C8}"/>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94E55A6C-80D8-E061-2EA8-CB5AF6EDDADF}"/>
              </a:ext>
            </a:extLst>
          </p:cNvPr>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4" name="Picture 3" descr="Figure 1">
            <a:extLst>
              <a:ext uri="{FF2B5EF4-FFF2-40B4-BE49-F238E27FC236}">
                <a16:creationId xmlns:a16="http://schemas.microsoft.com/office/drawing/2014/main" id="{D27740C5-7864-045E-C3B4-BDF657A080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19172" y="2070459"/>
            <a:ext cx="4746909" cy="2717081"/>
          </a:xfrm>
          <a:prstGeom prst="rect">
            <a:avLst/>
          </a:prstGeom>
          <a:noFill/>
          <a:ln>
            <a:noFill/>
          </a:ln>
        </p:spPr>
      </p:pic>
      <p:sp>
        <p:nvSpPr>
          <p:cNvPr id="5" name="TextBox 4">
            <a:extLst>
              <a:ext uri="{FF2B5EF4-FFF2-40B4-BE49-F238E27FC236}">
                <a16:creationId xmlns:a16="http://schemas.microsoft.com/office/drawing/2014/main" id="{7EC07A1F-0A4A-754E-D558-70E50425AA00}"/>
              </a:ext>
            </a:extLst>
          </p:cNvPr>
          <p:cNvSpPr txBox="1"/>
          <p:nvPr/>
        </p:nvSpPr>
        <p:spPr>
          <a:xfrm>
            <a:off x="7021773" y="5007412"/>
            <a:ext cx="4856319" cy="1323439"/>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The McCree curve is represented by a graph that is overlaid with the absorption curves of the associated pigments. </a:t>
            </a:r>
          </a:p>
          <a:p>
            <a:pPr algn="ctr"/>
            <a:r>
              <a:rPr lang="en-US" sz="1600" i="1" dirty="0">
                <a:solidFill>
                  <a:srgbClr val="1F497D"/>
                </a:solidFill>
                <a:effectLst/>
                <a:ea typeface="Times New Roman" panose="02020603050405020304" pitchFamily="18" charset="0"/>
              </a:rPr>
              <a:t>The McCree curve depicts the average photosynthetic response to each wavelength of light. (Neo et al., 2022)</a:t>
            </a:r>
          </a:p>
        </p:txBody>
      </p:sp>
    </p:spTree>
    <p:extLst>
      <p:ext uri="{BB962C8B-B14F-4D97-AF65-F5344CB8AC3E}">
        <p14:creationId xmlns:p14="http://schemas.microsoft.com/office/powerpoint/2010/main" val="1552139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01B19-FFB1-926A-6A64-2404AF2DDF49}"/>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B30312C5-DDBB-7749-16FD-68ABC4B9B6EC}"/>
              </a:ext>
            </a:extLst>
          </p:cNvPr>
          <p:cNvSpPr>
            <a:spLocks noGrp="1"/>
          </p:cNvSpPr>
          <p:nvPr>
            <p:ph type="title"/>
          </p:nvPr>
        </p:nvSpPr>
        <p:spPr/>
        <p:txBody>
          <a:bodyPr>
            <a:normAutofit/>
          </a:bodyPr>
          <a:lstStyle/>
          <a:p>
            <a:r>
              <a:rPr lang="en-US" sz="3600" dirty="0"/>
              <a:t>Role of light in plant growth and development</a:t>
            </a:r>
            <a:endParaRPr lang="en-GB" sz="3600" dirty="0"/>
          </a:p>
        </p:txBody>
      </p:sp>
      <p:sp>
        <p:nvSpPr>
          <p:cNvPr id="8" name="Segnaposto contenuto 7">
            <a:extLst>
              <a:ext uri="{FF2B5EF4-FFF2-40B4-BE49-F238E27FC236}">
                <a16:creationId xmlns:a16="http://schemas.microsoft.com/office/drawing/2014/main" id="{C04E8769-544F-3E8C-DE36-932F9771F83A}"/>
              </a:ext>
            </a:extLst>
          </p:cNvPr>
          <p:cNvSpPr>
            <a:spLocks noGrp="1"/>
          </p:cNvSpPr>
          <p:nvPr>
            <p:ph idx="1"/>
          </p:nvPr>
        </p:nvSpPr>
        <p:spPr>
          <a:xfrm>
            <a:off x="191069" y="1535374"/>
            <a:ext cx="11042988" cy="5022376"/>
          </a:xfrm>
        </p:spPr>
        <p:txBody>
          <a:bodyPr>
            <a:normAutofit/>
          </a:bodyPr>
          <a:lstStyle/>
          <a:p>
            <a:pPr lvl="1">
              <a:lnSpc>
                <a:spcPct val="100000"/>
              </a:lnSpc>
              <a:spcAft>
                <a:spcPts val="600"/>
              </a:spcAft>
            </a:pPr>
            <a:r>
              <a:rPr lang="en-US" sz="2000" b="1" i="0" dirty="0">
                <a:effectLst/>
                <a:latin typeface="Söhne"/>
              </a:rPr>
              <a:t>Terminology</a:t>
            </a:r>
          </a:p>
          <a:p>
            <a:pPr marL="1077913" lvl="2" indent="-273050">
              <a:lnSpc>
                <a:spcPct val="100000"/>
              </a:lnSpc>
              <a:spcAft>
                <a:spcPts val="600"/>
              </a:spcAft>
            </a:pPr>
            <a:r>
              <a:rPr lang="en-US" sz="1800" i="0" dirty="0">
                <a:effectLst/>
                <a:latin typeface="Söhne"/>
              </a:rPr>
              <a:t>PAR: Spectrum range from 400 to 700 nm supporting photosynthesis.</a:t>
            </a:r>
          </a:p>
          <a:p>
            <a:pPr marL="1077913" lvl="2" indent="-273050">
              <a:lnSpc>
                <a:spcPct val="100000"/>
              </a:lnSpc>
              <a:spcAft>
                <a:spcPts val="600"/>
              </a:spcAft>
            </a:pPr>
            <a:r>
              <a:rPr lang="en-US" sz="1800" i="0" dirty="0">
                <a:effectLst/>
                <a:latin typeface="Söhne"/>
              </a:rPr>
              <a:t>PPF: Quantity of light emitted by a source, in moles of photons per second.</a:t>
            </a:r>
          </a:p>
          <a:p>
            <a:pPr marL="1077913" lvl="2" indent="-273050">
              <a:lnSpc>
                <a:spcPct val="100000"/>
              </a:lnSpc>
              <a:spcAft>
                <a:spcPts val="600"/>
              </a:spcAft>
            </a:pPr>
            <a:r>
              <a:rPr lang="en-US" sz="1800" i="0" dirty="0">
                <a:effectLst/>
                <a:latin typeface="Söhne"/>
              </a:rPr>
              <a:t>PPFD: Number of PAR photons landing on a surface per unit area per second.</a:t>
            </a:r>
          </a:p>
          <a:p>
            <a:pPr marL="1077913" lvl="2" indent="-273050">
              <a:lnSpc>
                <a:spcPct val="100000"/>
              </a:lnSpc>
              <a:spcAft>
                <a:spcPts val="600"/>
              </a:spcAft>
            </a:pPr>
            <a:r>
              <a:rPr lang="en-US" sz="1800" i="0" dirty="0">
                <a:effectLst/>
                <a:latin typeface="Söhne"/>
              </a:rPr>
              <a:t>PPE: Efficiency metric of PAR photons produced per second per energy consumed.</a:t>
            </a:r>
          </a:p>
          <a:p>
            <a:pPr marL="1077913" lvl="2" indent="-273050">
              <a:lnSpc>
                <a:spcPct val="100000"/>
              </a:lnSpc>
              <a:spcAft>
                <a:spcPts val="600"/>
              </a:spcAft>
            </a:pPr>
            <a:r>
              <a:rPr lang="en-US" sz="1800" i="0" dirty="0">
                <a:effectLst/>
                <a:latin typeface="Söhne"/>
              </a:rPr>
              <a:t>DLI: Total amount of PAR photons a plant receives over 24 hours, critical for understanding light requirements.</a:t>
            </a:r>
          </a:p>
          <a:p>
            <a:pPr lvl="1">
              <a:lnSpc>
                <a:spcPct val="100000"/>
              </a:lnSpc>
              <a:spcAft>
                <a:spcPts val="600"/>
              </a:spcAft>
            </a:pPr>
            <a:r>
              <a:rPr lang="en-US" sz="2000" b="1" i="0" dirty="0">
                <a:effectLst/>
                <a:latin typeface="Söhne"/>
              </a:rPr>
              <a:t>Spectral-selective Contribution to Plant Health</a:t>
            </a:r>
          </a:p>
          <a:p>
            <a:pPr marL="1077913" lvl="2" indent="-273050">
              <a:lnSpc>
                <a:spcPct val="100000"/>
              </a:lnSpc>
              <a:spcAft>
                <a:spcPts val="600"/>
              </a:spcAft>
            </a:pPr>
            <a:r>
              <a:rPr lang="en-US" sz="1800" i="0" dirty="0">
                <a:effectLst/>
                <a:latin typeface="Söhne"/>
              </a:rPr>
              <a:t>Light spectrum influences plant morphology, nutrient content, and well-being.</a:t>
            </a:r>
          </a:p>
          <a:p>
            <a:pPr marL="1077913" lvl="2" indent="-273050">
              <a:lnSpc>
                <a:spcPct val="100000"/>
              </a:lnSpc>
              <a:spcAft>
                <a:spcPts val="600"/>
              </a:spcAft>
            </a:pPr>
            <a:r>
              <a:rPr lang="en-US" sz="1800" i="0" dirty="0">
                <a:effectLst/>
                <a:latin typeface="Söhne"/>
              </a:rPr>
              <a:t>Indoor LED lighting allows for precise control over light spectra, affecting crop traits such as color and taste, and can enhance flavor and acceptability of indoor-grown produce.</a:t>
            </a:r>
          </a:p>
        </p:txBody>
      </p:sp>
      <p:sp>
        <p:nvSpPr>
          <p:cNvPr id="2" name="Segnaposto piè di pagina 1">
            <a:extLst>
              <a:ext uri="{FF2B5EF4-FFF2-40B4-BE49-F238E27FC236}">
                <a16:creationId xmlns:a16="http://schemas.microsoft.com/office/drawing/2014/main" id="{C2473311-B782-1A4E-A36B-DE7BCAFFF2B6}"/>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7334396E-DE5A-B897-58B8-3B7020B895F8}"/>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3076665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7E92F-FC19-6D06-325D-5DA3C7803FB0}"/>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D2F38F1-1055-1433-34F4-819F0C20266A}"/>
              </a:ext>
            </a:extLst>
          </p:cNvPr>
          <p:cNvSpPr>
            <a:spLocks noGrp="1"/>
          </p:cNvSpPr>
          <p:nvPr>
            <p:ph type="title"/>
          </p:nvPr>
        </p:nvSpPr>
        <p:spPr/>
        <p:txBody>
          <a:bodyPr>
            <a:normAutofit/>
          </a:bodyPr>
          <a:lstStyle/>
          <a:p>
            <a:r>
              <a:rPr lang="en-US" sz="3600" dirty="0"/>
              <a:t>Role of light in plant growth and development</a:t>
            </a:r>
            <a:endParaRPr lang="en-GB" sz="3600" dirty="0"/>
          </a:p>
        </p:txBody>
      </p:sp>
      <p:sp>
        <p:nvSpPr>
          <p:cNvPr id="8" name="Segnaposto contenuto 7">
            <a:extLst>
              <a:ext uri="{FF2B5EF4-FFF2-40B4-BE49-F238E27FC236}">
                <a16:creationId xmlns:a16="http://schemas.microsoft.com/office/drawing/2014/main" id="{06481734-CDF6-8EA6-CFA9-C487DD3DEB06}"/>
              </a:ext>
            </a:extLst>
          </p:cNvPr>
          <p:cNvSpPr>
            <a:spLocks noGrp="1"/>
          </p:cNvSpPr>
          <p:nvPr>
            <p:ph idx="1"/>
          </p:nvPr>
        </p:nvSpPr>
        <p:spPr>
          <a:xfrm>
            <a:off x="402021" y="1535373"/>
            <a:ext cx="11225872" cy="5097439"/>
          </a:xfrm>
        </p:spPr>
        <p:txBody>
          <a:bodyPr>
            <a:normAutofit/>
          </a:bodyPr>
          <a:lstStyle/>
          <a:p>
            <a:pPr lvl="1">
              <a:lnSpc>
                <a:spcPct val="100000"/>
              </a:lnSpc>
            </a:pPr>
            <a:r>
              <a:rPr lang="en-US" sz="2100" b="1" i="0" dirty="0">
                <a:effectLst/>
                <a:latin typeface="Söhne"/>
              </a:rPr>
              <a:t>Light Intensity and Duration:</a:t>
            </a:r>
          </a:p>
          <a:p>
            <a:pPr marL="1071563" lvl="1" indent="-357188">
              <a:lnSpc>
                <a:spcPct val="100000"/>
              </a:lnSpc>
            </a:pPr>
            <a:r>
              <a:rPr lang="en-US" sz="2100" i="0" dirty="0">
                <a:effectLst/>
                <a:latin typeface="Söhne"/>
              </a:rPr>
              <a:t>The relationship between light intensity and photosynthesis is non-linear; photosynthesis increases with light intensity up to a point before plateauing.</a:t>
            </a:r>
          </a:p>
          <a:p>
            <a:pPr marL="1071563" lvl="1" indent="-357188">
              <a:lnSpc>
                <a:spcPct val="100000"/>
              </a:lnSpc>
            </a:pPr>
            <a:r>
              <a:rPr lang="en-US" sz="2100" i="0" dirty="0">
                <a:effectLst/>
                <a:latin typeface="Söhne"/>
              </a:rPr>
              <a:t>Adjusting light exposure duration can promote growth without increasing intensity, with extended photoperiods leading to more biomass in some crops.</a:t>
            </a:r>
          </a:p>
          <a:p>
            <a:pPr marL="714375" lvl="1" indent="-269875">
              <a:lnSpc>
                <a:spcPct val="100000"/>
              </a:lnSpc>
            </a:pPr>
            <a:r>
              <a:rPr lang="en-US" sz="2100" b="1" dirty="0">
                <a:latin typeface="Söhne"/>
              </a:rPr>
              <a:t>Conclusion</a:t>
            </a:r>
            <a:endParaRPr lang="en-US" sz="2100" b="1" i="0" dirty="0">
              <a:effectLst/>
              <a:latin typeface="Söhne"/>
            </a:endParaRPr>
          </a:p>
          <a:p>
            <a:pPr marL="1071563" lvl="1" indent="-357188">
              <a:lnSpc>
                <a:spcPct val="100000"/>
              </a:lnSpc>
            </a:pPr>
            <a:r>
              <a:rPr lang="en-US" sz="2100" i="0" dirty="0">
                <a:effectLst/>
                <a:latin typeface="Söhne"/>
              </a:rPr>
              <a:t>Understanding the complex effects of light wavelengths, intensities, and durations is crucial for optimal plant growth. Modern research and technology allow for precise control over these factors in both natural and controlled environments.</a:t>
            </a:r>
          </a:p>
        </p:txBody>
      </p:sp>
      <p:sp>
        <p:nvSpPr>
          <p:cNvPr id="2" name="Segnaposto piè di pagina 1">
            <a:extLst>
              <a:ext uri="{FF2B5EF4-FFF2-40B4-BE49-F238E27FC236}">
                <a16:creationId xmlns:a16="http://schemas.microsoft.com/office/drawing/2014/main" id="{60B36DF9-8748-96FC-F6C7-50175232722D}"/>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4EB6F85F-5ACC-546F-8896-F6CA973497FA}"/>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2801883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339633" y="2673528"/>
            <a:ext cx="11347269" cy="2812388"/>
          </a:xfrm>
        </p:spPr>
        <p:txBody>
          <a:bodyPr>
            <a:normAutofit fontScale="90000"/>
          </a:bodyPr>
          <a:lstStyle/>
          <a:p>
            <a:r>
              <a:rPr lang="en-GB" b="1" dirty="0">
                <a:solidFill>
                  <a:srgbClr val="94C020"/>
                </a:solidFill>
                <a:latin typeface="+mn-lt"/>
              </a:rPr>
              <a:t>Course: </a:t>
            </a:r>
            <a:r>
              <a:rPr lang="en-GB" dirty="0"/>
              <a:t>VET</a:t>
            </a:r>
            <a:r>
              <a:rPr lang="en-GB" b="1" dirty="0">
                <a:solidFill>
                  <a:srgbClr val="94C020"/>
                </a:solidFill>
                <a:latin typeface="+mn-lt"/>
              </a:rPr>
              <a:t>-D2</a:t>
            </a:r>
            <a:br>
              <a:rPr lang="en-GB" b="1" dirty="0">
                <a:solidFill>
                  <a:srgbClr val="94C020"/>
                </a:solidFill>
                <a:latin typeface="+mn-lt"/>
              </a:rPr>
            </a:br>
            <a:r>
              <a:rPr lang="en-GB" b="1" dirty="0">
                <a:solidFill>
                  <a:srgbClr val="94C020"/>
                </a:solidFill>
                <a:latin typeface="+mn-lt"/>
              </a:rPr>
              <a:t>Module: </a:t>
            </a:r>
            <a:r>
              <a:rPr lang="en-US" b="1" dirty="0">
                <a:solidFill>
                  <a:srgbClr val="94C020"/>
                </a:solidFill>
                <a:latin typeface="+mn-lt"/>
              </a:rPr>
              <a:t>Controlled Environmental Agriculture</a:t>
            </a:r>
            <a:br>
              <a:rPr lang="en-GB" b="1" dirty="0">
                <a:solidFill>
                  <a:srgbClr val="94C020"/>
                </a:solidFill>
                <a:latin typeface="+mn-lt"/>
              </a:rPr>
            </a:br>
            <a:r>
              <a:rPr lang="en-GB" b="1" dirty="0">
                <a:solidFill>
                  <a:srgbClr val="94C020"/>
                </a:solidFill>
                <a:latin typeface="+mn-lt"/>
              </a:rPr>
              <a:t>Learning Unit: </a:t>
            </a:r>
            <a:r>
              <a:rPr lang="en-US" b="1" dirty="0">
                <a:solidFill>
                  <a:srgbClr val="94C020"/>
                </a:solidFill>
                <a:latin typeface="+mn-lt"/>
              </a:rPr>
              <a:t>Mastering vertical farming</a:t>
            </a:r>
            <a:endParaRPr lang="en-GB" b="1" dirty="0">
              <a:solidFill>
                <a:srgbClr val="94C020"/>
              </a:solidFill>
              <a:latin typeface="+mn-lt"/>
            </a:endParaRP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6057437"/>
            <a:ext cx="9144000" cy="1007316"/>
          </a:xfrm>
        </p:spPr>
        <p:txBody>
          <a:bodyPr/>
          <a:lstStyle/>
          <a:p>
            <a:pPr marL="0" indent="0">
              <a:buNone/>
            </a:pPr>
            <a:r>
              <a:rPr lang="en-GB" dirty="0">
                <a:solidFill>
                  <a:schemeClr val="tx1">
                    <a:lumMod val="65000"/>
                    <a:lumOff val="35000"/>
                  </a:schemeClr>
                </a:solidFill>
              </a:rPr>
              <a:t>Authors</a:t>
            </a:r>
            <a:r>
              <a:rPr lang="it-IT" dirty="0">
                <a:solidFill>
                  <a:schemeClr val="tx1">
                    <a:lumMod val="65000"/>
                    <a:lumOff val="35000"/>
                  </a:schemeClr>
                </a:solidFill>
              </a:rPr>
              <a:t>: Jan Skvaril, MDU</a:t>
            </a: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4EEA4-C141-79D1-78B1-F2BE81AE3D86}"/>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78DBA382-A042-4217-9227-3F6FCD6DB513}"/>
              </a:ext>
            </a:extLst>
          </p:cNvPr>
          <p:cNvSpPr>
            <a:spLocks noGrp="1"/>
          </p:cNvSpPr>
          <p:nvPr>
            <p:ph type="title"/>
          </p:nvPr>
        </p:nvSpPr>
        <p:spPr/>
        <p:txBody>
          <a:bodyPr>
            <a:normAutofit/>
          </a:bodyPr>
          <a:lstStyle/>
          <a:p>
            <a:r>
              <a:rPr lang="en-US" sz="3600" dirty="0"/>
              <a:t>Light as environmental factor</a:t>
            </a:r>
            <a:endParaRPr lang="en-GB" sz="3600" dirty="0"/>
          </a:p>
        </p:txBody>
      </p:sp>
      <p:sp>
        <p:nvSpPr>
          <p:cNvPr id="8" name="Segnaposto contenuto 7">
            <a:extLst>
              <a:ext uri="{FF2B5EF4-FFF2-40B4-BE49-F238E27FC236}">
                <a16:creationId xmlns:a16="http://schemas.microsoft.com/office/drawing/2014/main" id="{6C18D48A-D8CD-E41E-1F2B-74CD50D91616}"/>
              </a:ext>
            </a:extLst>
          </p:cNvPr>
          <p:cNvSpPr>
            <a:spLocks noGrp="1"/>
          </p:cNvSpPr>
          <p:nvPr>
            <p:ph idx="1"/>
          </p:nvPr>
        </p:nvSpPr>
        <p:spPr>
          <a:xfrm>
            <a:off x="491319" y="1535374"/>
            <a:ext cx="5720295" cy="5022376"/>
          </a:xfrm>
        </p:spPr>
        <p:txBody>
          <a:bodyPr>
            <a:normAutofit/>
          </a:bodyPr>
          <a:lstStyle/>
          <a:p>
            <a:pPr lvl="1">
              <a:lnSpc>
                <a:spcPct val="100000"/>
              </a:lnSpc>
            </a:pPr>
            <a:r>
              <a:rPr lang="en-US" sz="2000" i="0" dirty="0">
                <a:effectLst/>
                <a:latin typeface="Söhne"/>
              </a:rPr>
              <a:t>Light, including UV, visible light, and infrared radiation, is vital for photosynthesis and plant growth, with the visible spectrum (400-700 nm) being most crucial.</a:t>
            </a:r>
          </a:p>
          <a:p>
            <a:pPr lvl="1">
              <a:lnSpc>
                <a:spcPct val="100000"/>
              </a:lnSpc>
            </a:pPr>
            <a:r>
              <a:rPr lang="en-US" sz="2000" b="1" i="0" dirty="0">
                <a:effectLst/>
                <a:latin typeface="Söhne"/>
              </a:rPr>
              <a:t>Harnessing light for photosynthesis</a:t>
            </a:r>
          </a:p>
          <a:p>
            <a:pPr marL="1071563" lvl="1">
              <a:lnSpc>
                <a:spcPct val="100000"/>
              </a:lnSpc>
            </a:pPr>
            <a:r>
              <a:rPr lang="en-US" sz="2000" i="0" dirty="0">
                <a:effectLst/>
                <a:latin typeface="Söhne"/>
              </a:rPr>
              <a:t>Chlorophyll a and b in chloroplasts capture energy from PAR, facilitating light-dependent reactions to produce ATP, NADPH, and oxygen.</a:t>
            </a:r>
          </a:p>
          <a:p>
            <a:pPr lvl="1">
              <a:lnSpc>
                <a:spcPct val="100000"/>
              </a:lnSpc>
            </a:pPr>
            <a:r>
              <a:rPr lang="en-US" sz="2000" b="1" i="0" dirty="0">
                <a:effectLst/>
                <a:latin typeface="Söhne"/>
              </a:rPr>
              <a:t>Plant responses to Light</a:t>
            </a:r>
          </a:p>
          <a:p>
            <a:pPr marL="1071563" lvl="1" indent="-261938">
              <a:lnSpc>
                <a:spcPct val="100000"/>
              </a:lnSpc>
              <a:tabLst>
                <a:tab pos="714375" algn="l"/>
              </a:tabLst>
            </a:pPr>
            <a:r>
              <a:rPr lang="en-US" sz="2000" i="0" dirty="0">
                <a:effectLst/>
                <a:latin typeface="Söhne"/>
              </a:rPr>
              <a:t>Plants adapt to light intensity and spectrum changes, affecting photomorphogenesis, photoperiodism, and phototropism, crucial for survival.</a:t>
            </a:r>
          </a:p>
        </p:txBody>
      </p:sp>
      <p:sp>
        <p:nvSpPr>
          <p:cNvPr id="2" name="Segnaposto piè di pagina 1">
            <a:extLst>
              <a:ext uri="{FF2B5EF4-FFF2-40B4-BE49-F238E27FC236}">
                <a16:creationId xmlns:a16="http://schemas.microsoft.com/office/drawing/2014/main" id="{D45F52EA-1976-8685-F44B-9482E90A13F4}"/>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3F6DF9D6-9E00-3300-3CA2-3A3A7AB36012}"/>
              </a:ext>
            </a:extLst>
          </p:cNvPr>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4" name="Picture 3">
            <a:extLst>
              <a:ext uri="{FF2B5EF4-FFF2-40B4-BE49-F238E27FC236}">
                <a16:creationId xmlns:a16="http://schemas.microsoft.com/office/drawing/2014/main" id="{1B99AA8F-3BC7-A73E-88BB-3BE6EDC3EB9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8465" y="1110893"/>
            <a:ext cx="5379085" cy="4034314"/>
          </a:xfrm>
          <a:prstGeom prst="rect">
            <a:avLst/>
          </a:prstGeom>
          <a:noFill/>
          <a:ln>
            <a:noFill/>
          </a:ln>
        </p:spPr>
      </p:pic>
      <p:sp>
        <p:nvSpPr>
          <p:cNvPr id="9" name="TextBox 8">
            <a:extLst>
              <a:ext uri="{FF2B5EF4-FFF2-40B4-BE49-F238E27FC236}">
                <a16:creationId xmlns:a16="http://schemas.microsoft.com/office/drawing/2014/main" id="{B8C24578-4AC7-930E-7AF7-6DA0265BACCF}"/>
              </a:ext>
            </a:extLst>
          </p:cNvPr>
          <p:cNvSpPr txBox="1"/>
          <p:nvPr/>
        </p:nvSpPr>
        <p:spPr>
          <a:xfrm>
            <a:off x="7053618" y="5279132"/>
            <a:ext cx="4647063" cy="1077218"/>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Responses of leafy greens to different light quality. </a:t>
            </a:r>
            <a:r>
              <a:rPr lang="en-US" sz="1600" i="1" dirty="0">
                <a:solidFill>
                  <a:srgbClr val="1F497D"/>
                </a:solidFill>
                <a:effectLst/>
                <a:ea typeface="Times New Roman" panose="02020603050405020304" pitchFamily="18" charset="0"/>
              </a:rPr>
              <a:t>The effects of an increase in the specific wavelength ranges on growth and phytochemical contents in leafy greens are summarized. (Wong et al. 2020)</a:t>
            </a:r>
          </a:p>
        </p:txBody>
      </p:sp>
    </p:spTree>
    <p:extLst>
      <p:ext uri="{BB962C8B-B14F-4D97-AF65-F5344CB8AC3E}">
        <p14:creationId xmlns:p14="http://schemas.microsoft.com/office/powerpoint/2010/main" val="601414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B7E11-7875-EDAF-1116-067DA2BF2C85}"/>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99485E9D-6FAF-6C4E-F427-0E5EC08602D3}"/>
              </a:ext>
            </a:extLst>
          </p:cNvPr>
          <p:cNvSpPr>
            <a:spLocks noGrp="1"/>
          </p:cNvSpPr>
          <p:nvPr>
            <p:ph type="title"/>
          </p:nvPr>
        </p:nvSpPr>
        <p:spPr/>
        <p:txBody>
          <a:bodyPr>
            <a:normAutofit/>
          </a:bodyPr>
          <a:lstStyle/>
          <a:p>
            <a:r>
              <a:rPr lang="en-US" sz="3600" dirty="0"/>
              <a:t>Light as environmental factor</a:t>
            </a:r>
            <a:endParaRPr lang="en-GB" sz="3600" dirty="0"/>
          </a:p>
        </p:txBody>
      </p:sp>
      <p:sp>
        <p:nvSpPr>
          <p:cNvPr id="8" name="Segnaposto contenuto 7">
            <a:extLst>
              <a:ext uri="{FF2B5EF4-FFF2-40B4-BE49-F238E27FC236}">
                <a16:creationId xmlns:a16="http://schemas.microsoft.com/office/drawing/2014/main" id="{E1365222-BC65-D650-EAF2-CBA34455AA67}"/>
              </a:ext>
            </a:extLst>
          </p:cNvPr>
          <p:cNvSpPr>
            <a:spLocks noGrp="1"/>
          </p:cNvSpPr>
          <p:nvPr>
            <p:ph idx="1"/>
          </p:nvPr>
        </p:nvSpPr>
        <p:spPr>
          <a:xfrm>
            <a:off x="491319" y="1535374"/>
            <a:ext cx="10611134" cy="5022376"/>
          </a:xfrm>
        </p:spPr>
        <p:txBody>
          <a:bodyPr>
            <a:normAutofit/>
          </a:bodyPr>
          <a:lstStyle/>
          <a:p>
            <a:pPr lvl="1">
              <a:lnSpc>
                <a:spcPct val="100000"/>
              </a:lnSpc>
            </a:pPr>
            <a:r>
              <a:rPr lang="en-US" sz="2000" b="1" i="0" dirty="0">
                <a:effectLst/>
                <a:latin typeface="Söhne"/>
              </a:rPr>
              <a:t>Photosynthetic Pigments</a:t>
            </a:r>
          </a:p>
          <a:p>
            <a:pPr marL="1071563" lvl="1" indent="-261938">
              <a:lnSpc>
                <a:spcPct val="100000"/>
              </a:lnSpc>
            </a:pPr>
            <a:r>
              <a:rPr lang="en-US" sz="2000" i="0" dirty="0">
                <a:effectLst/>
                <a:latin typeface="Söhne"/>
              </a:rPr>
              <a:t>Chlorophylls absorb light for photosynthesis, with accessory pigments like carotenoids broadening light absorption and protecting against excessive light.</a:t>
            </a:r>
          </a:p>
          <a:p>
            <a:pPr lvl="1">
              <a:lnSpc>
                <a:spcPct val="100000"/>
              </a:lnSpc>
            </a:pPr>
            <a:r>
              <a:rPr lang="en-US" sz="2000" b="1" i="0" dirty="0">
                <a:effectLst/>
                <a:latin typeface="Söhne"/>
              </a:rPr>
              <a:t>Plant Photoreceptors and Light Perception:</a:t>
            </a:r>
          </a:p>
          <a:p>
            <a:pPr marL="1071563" lvl="1">
              <a:lnSpc>
                <a:spcPct val="100000"/>
              </a:lnSpc>
            </a:pPr>
            <a:r>
              <a:rPr lang="en-US" sz="2000" i="0" dirty="0">
                <a:effectLst/>
                <a:latin typeface="Söhne"/>
              </a:rPr>
              <a:t>Plants have specialized photoreceptors (UVR8, cryptochromes, </a:t>
            </a:r>
            <a:r>
              <a:rPr lang="en-US" sz="2000" i="0" dirty="0" err="1">
                <a:effectLst/>
                <a:latin typeface="Söhne"/>
              </a:rPr>
              <a:t>phototropins</a:t>
            </a:r>
            <a:r>
              <a:rPr lang="en-US" sz="2000" i="0" dirty="0">
                <a:effectLst/>
                <a:latin typeface="Söhne"/>
              </a:rPr>
              <a:t>, </a:t>
            </a:r>
            <a:r>
              <a:rPr lang="en-US" sz="2000" i="0" dirty="0" err="1">
                <a:effectLst/>
                <a:latin typeface="Söhne"/>
              </a:rPr>
              <a:t>zeitlupes</a:t>
            </a:r>
            <a:r>
              <a:rPr lang="en-US" sz="2000" i="0" dirty="0">
                <a:effectLst/>
                <a:latin typeface="Söhne"/>
              </a:rPr>
              <a:t>, phytochromes) for UV-B, blue/UV-A, and red/far-red light, regulating various growth processes.</a:t>
            </a:r>
            <a:endParaRPr lang="en-US" sz="1800" i="0" dirty="0">
              <a:effectLst/>
              <a:latin typeface="Söhne"/>
            </a:endParaRPr>
          </a:p>
        </p:txBody>
      </p:sp>
      <p:sp>
        <p:nvSpPr>
          <p:cNvPr id="2" name="Segnaposto piè di pagina 1">
            <a:extLst>
              <a:ext uri="{FF2B5EF4-FFF2-40B4-BE49-F238E27FC236}">
                <a16:creationId xmlns:a16="http://schemas.microsoft.com/office/drawing/2014/main" id="{29238E9B-A37D-3DD9-6644-DC72EFA93906}"/>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2C101FA6-C956-97A6-B3CF-5B940C848306}"/>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800554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F9E73-251A-D0E4-7BF3-1D1B83AD050E}"/>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E5FF86B-321D-B976-E816-4F32E022AC9A}"/>
              </a:ext>
            </a:extLst>
          </p:cNvPr>
          <p:cNvSpPr>
            <a:spLocks noGrp="1"/>
          </p:cNvSpPr>
          <p:nvPr>
            <p:ph type="title"/>
          </p:nvPr>
        </p:nvSpPr>
        <p:spPr/>
        <p:txBody>
          <a:bodyPr>
            <a:normAutofit/>
          </a:bodyPr>
          <a:lstStyle/>
          <a:p>
            <a:r>
              <a:rPr lang="en-US" sz="3600" dirty="0"/>
              <a:t>Enhancing leafy greens quality with LED lighting</a:t>
            </a:r>
            <a:endParaRPr lang="en-GB" sz="3600" dirty="0"/>
          </a:p>
        </p:txBody>
      </p:sp>
      <p:sp>
        <p:nvSpPr>
          <p:cNvPr id="8" name="Segnaposto contenuto 7">
            <a:extLst>
              <a:ext uri="{FF2B5EF4-FFF2-40B4-BE49-F238E27FC236}">
                <a16:creationId xmlns:a16="http://schemas.microsoft.com/office/drawing/2014/main" id="{1770D321-E045-88C0-10D8-E9EF48485231}"/>
              </a:ext>
            </a:extLst>
          </p:cNvPr>
          <p:cNvSpPr>
            <a:spLocks noGrp="1"/>
          </p:cNvSpPr>
          <p:nvPr>
            <p:ph idx="1"/>
          </p:nvPr>
        </p:nvSpPr>
        <p:spPr>
          <a:xfrm>
            <a:off x="491319" y="1535374"/>
            <a:ext cx="10611134" cy="5022376"/>
          </a:xfrm>
        </p:spPr>
        <p:txBody>
          <a:bodyPr>
            <a:normAutofit/>
          </a:bodyPr>
          <a:lstStyle/>
          <a:p>
            <a:pPr lvl="1">
              <a:lnSpc>
                <a:spcPct val="100000"/>
              </a:lnSpc>
            </a:pPr>
            <a:r>
              <a:rPr lang="en-US" sz="2000" i="0" dirty="0">
                <a:effectLst/>
                <a:latin typeface="Söhne"/>
              </a:rPr>
              <a:t>LED technology manipulates light spectra to improve growth, flavor, and nutrition in leafy greens, focusing on lettuce.</a:t>
            </a:r>
          </a:p>
          <a:p>
            <a:pPr lvl="1">
              <a:lnSpc>
                <a:spcPct val="100000"/>
              </a:lnSpc>
            </a:pPr>
            <a:r>
              <a:rPr lang="en-US" sz="2000" b="1" i="0" dirty="0">
                <a:effectLst/>
                <a:latin typeface="Söhne"/>
              </a:rPr>
              <a:t>Challenges in LED Lighting Applications</a:t>
            </a:r>
          </a:p>
          <a:p>
            <a:pPr marL="1079500" lvl="1" indent="-269875">
              <a:lnSpc>
                <a:spcPct val="100000"/>
              </a:lnSpc>
            </a:pPr>
            <a:r>
              <a:rPr lang="en-US" sz="2000" i="0" dirty="0">
                <a:effectLst/>
                <a:latin typeface="Söhne"/>
              </a:rPr>
              <a:t>Difficulties in finding optimal lighting recipes due to species/cultivar-specific responses and experimental variations.</a:t>
            </a:r>
          </a:p>
          <a:p>
            <a:pPr lvl="1">
              <a:lnSpc>
                <a:spcPct val="100000"/>
              </a:lnSpc>
            </a:pPr>
            <a:r>
              <a:rPr lang="en-US" sz="2000" b="1" i="0" dirty="0">
                <a:effectLst/>
                <a:latin typeface="Söhne"/>
              </a:rPr>
              <a:t>Red and Blue Light Effects</a:t>
            </a:r>
          </a:p>
          <a:p>
            <a:pPr marL="1079500" lvl="1" indent="-269875">
              <a:lnSpc>
                <a:spcPct val="100000"/>
              </a:lnSpc>
            </a:pPr>
            <a:r>
              <a:rPr lang="en-US" sz="2000" i="0" dirty="0">
                <a:effectLst/>
                <a:latin typeface="Söhne"/>
              </a:rPr>
              <a:t>Red light enhances leaf development and nutrient accumulation; blue light affects chlorophyll content, leaf thickness, and morphogenic responses.</a:t>
            </a:r>
          </a:p>
          <a:p>
            <a:pPr lvl="1">
              <a:lnSpc>
                <a:spcPct val="100000"/>
              </a:lnSpc>
            </a:pPr>
            <a:r>
              <a:rPr lang="en-US" sz="2000" b="1" i="0" dirty="0">
                <a:effectLst/>
                <a:latin typeface="Söhne"/>
              </a:rPr>
              <a:t>Other Visible Wavelengths and Plant Growth</a:t>
            </a:r>
          </a:p>
          <a:p>
            <a:pPr marL="1079500" lvl="1">
              <a:lnSpc>
                <a:spcPct val="100000"/>
              </a:lnSpc>
            </a:pPr>
            <a:r>
              <a:rPr lang="en-US" sz="2000" i="0" dirty="0">
                <a:effectLst/>
                <a:latin typeface="Söhne"/>
              </a:rPr>
              <a:t>Green and yellow light's effects on photosynthesis and growth are less understood, needing further research.</a:t>
            </a:r>
          </a:p>
          <a:p>
            <a:pPr marL="1079500" lvl="1">
              <a:lnSpc>
                <a:spcPct val="100000"/>
              </a:lnSpc>
            </a:pPr>
            <a:r>
              <a:rPr lang="en-US" sz="2000" i="0" dirty="0">
                <a:effectLst/>
                <a:latin typeface="Söhne"/>
              </a:rPr>
              <a:t>Far-Red light influences photosynthesis and morphogenic signals, showing complex interactions with other spectra.</a:t>
            </a:r>
            <a:endParaRPr lang="en-US" sz="1800" i="0" dirty="0">
              <a:effectLst/>
              <a:latin typeface="Söhne"/>
            </a:endParaRPr>
          </a:p>
        </p:txBody>
      </p:sp>
      <p:sp>
        <p:nvSpPr>
          <p:cNvPr id="2" name="Segnaposto piè di pagina 1">
            <a:extLst>
              <a:ext uri="{FF2B5EF4-FFF2-40B4-BE49-F238E27FC236}">
                <a16:creationId xmlns:a16="http://schemas.microsoft.com/office/drawing/2014/main" id="{FA99C28B-D7B1-1503-F96B-C1B277FCDFA7}"/>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E4E1910C-14E6-4FA8-6B5E-D9E7F58BAC95}"/>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3439750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AFB97-6EB8-0E7B-5C79-B12C96B6C046}"/>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52E04401-3429-578E-EFA2-A0816B06F882}"/>
              </a:ext>
            </a:extLst>
          </p:cNvPr>
          <p:cNvSpPr>
            <a:spLocks noGrp="1"/>
          </p:cNvSpPr>
          <p:nvPr>
            <p:ph type="title"/>
          </p:nvPr>
        </p:nvSpPr>
        <p:spPr/>
        <p:txBody>
          <a:bodyPr>
            <a:normAutofit/>
          </a:bodyPr>
          <a:lstStyle/>
          <a:p>
            <a:r>
              <a:rPr lang="en-US" sz="3600" dirty="0"/>
              <a:t>Enhancing leafy greens quality with LED lighting</a:t>
            </a:r>
            <a:endParaRPr lang="en-GB" sz="3600" dirty="0"/>
          </a:p>
        </p:txBody>
      </p:sp>
      <p:sp>
        <p:nvSpPr>
          <p:cNvPr id="8" name="Segnaposto contenuto 7">
            <a:extLst>
              <a:ext uri="{FF2B5EF4-FFF2-40B4-BE49-F238E27FC236}">
                <a16:creationId xmlns:a16="http://schemas.microsoft.com/office/drawing/2014/main" id="{330E1F78-EB16-4077-3195-2C7944228B3E}"/>
              </a:ext>
            </a:extLst>
          </p:cNvPr>
          <p:cNvSpPr>
            <a:spLocks noGrp="1"/>
          </p:cNvSpPr>
          <p:nvPr>
            <p:ph idx="1"/>
          </p:nvPr>
        </p:nvSpPr>
        <p:spPr>
          <a:xfrm>
            <a:off x="491319" y="1535374"/>
            <a:ext cx="10611134" cy="5022376"/>
          </a:xfrm>
        </p:spPr>
        <p:txBody>
          <a:bodyPr>
            <a:normAutofit/>
          </a:bodyPr>
          <a:lstStyle/>
          <a:p>
            <a:pPr lvl="1">
              <a:lnSpc>
                <a:spcPct val="100000"/>
              </a:lnSpc>
            </a:pPr>
            <a:r>
              <a:rPr lang="en-US" sz="2000" b="1" i="0" dirty="0">
                <a:effectLst/>
                <a:latin typeface="Söhne"/>
              </a:rPr>
              <a:t>Light quality and phytochemicals</a:t>
            </a:r>
          </a:p>
          <a:p>
            <a:pPr marL="1079500" lvl="1" indent="-269875">
              <a:lnSpc>
                <a:spcPct val="100000"/>
              </a:lnSpc>
            </a:pPr>
            <a:r>
              <a:rPr lang="en-US" sz="2000" i="0" dirty="0">
                <a:effectLst/>
                <a:latin typeface="Söhne"/>
              </a:rPr>
              <a:t>LED lighting impacts secondary metabolite accumulation, affecting nutritional and taste qualities of leafy greens.</a:t>
            </a:r>
          </a:p>
          <a:p>
            <a:pPr lvl="1">
              <a:lnSpc>
                <a:spcPct val="100000"/>
              </a:lnSpc>
            </a:pPr>
            <a:r>
              <a:rPr lang="en-US" sz="2000" b="1" i="0" dirty="0">
                <a:effectLst/>
                <a:latin typeface="Söhne"/>
              </a:rPr>
              <a:t>Postharvest preservation</a:t>
            </a:r>
          </a:p>
          <a:p>
            <a:pPr marL="1079500" lvl="1" indent="-269875">
              <a:lnSpc>
                <a:spcPct val="100000"/>
              </a:lnSpc>
            </a:pPr>
            <a:r>
              <a:rPr lang="en-US" sz="2000" i="0" dirty="0">
                <a:effectLst/>
                <a:latin typeface="Söhne"/>
              </a:rPr>
              <a:t>Postharvest light treatment can maintain or enhance nutritional and sensory qualities, showcasing LED technology's utility beyond growth.</a:t>
            </a:r>
          </a:p>
          <a:p>
            <a:pPr lvl="1">
              <a:lnSpc>
                <a:spcPct val="100000"/>
              </a:lnSpc>
            </a:pPr>
            <a:r>
              <a:rPr lang="en-US" sz="2000" b="1" i="0" dirty="0">
                <a:effectLst/>
                <a:latin typeface="Söhne"/>
              </a:rPr>
              <a:t>Conclusion</a:t>
            </a:r>
          </a:p>
          <a:p>
            <a:pPr marL="1079500" lvl="1">
              <a:lnSpc>
                <a:spcPct val="100000"/>
              </a:lnSpc>
            </a:pPr>
            <a:r>
              <a:rPr lang="en-US" sz="2000" i="0" dirty="0">
                <a:effectLst/>
                <a:latin typeface="Söhne"/>
              </a:rPr>
              <a:t>LED lighting offers precise control over environmental conditions for optimizing leafy greens' growth and nutritional value, with ongoing research aiming to maximize agricultural benefits.</a:t>
            </a:r>
            <a:endParaRPr lang="en-US" sz="1800" i="0" dirty="0">
              <a:effectLst/>
              <a:latin typeface="Söhne"/>
            </a:endParaRPr>
          </a:p>
        </p:txBody>
      </p:sp>
      <p:sp>
        <p:nvSpPr>
          <p:cNvPr id="2" name="Segnaposto piè di pagina 1">
            <a:extLst>
              <a:ext uri="{FF2B5EF4-FFF2-40B4-BE49-F238E27FC236}">
                <a16:creationId xmlns:a16="http://schemas.microsoft.com/office/drawing/2014/main" id="{CB0C1477-FFDB-6DA4-0C10-DF18BEF99BE6}"/>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6FE45F20-3F77-F0EB-A638-A77E91AF6CDF}"/>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386925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73FCF-71D8-54EB-7E4E-B04722357205}"/>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5DB865F2-6914-5229-49A6-E1BCCB738112}"/>
              </a:ext>
            </a:extLst>
          </p:cNvPr>
          <p:cNvSpPr>
            <a:spLocks noGrp="1"/>
          </p:cNvSpPr>
          <p:nvPr>
            <p:ph type="title"/>
          </p:nvPr>
        </p:nvSpPr>
        <p:spPr/>
        <p:txBody>
          <a:bodyPr>
            <a:normAutofit/>
          </a:bodyPr>
          <a:lstStyle/>
          <a:p>
            <a:r>
              <a:rPr lang="en-US" sz="3600" dirty="0"/>
              <a:t>Advances in grow lights for vertical farming</a:t>
            </a:r>
            <a:endParaRPr lang="en-GB" sz="3600" dirty="0"/>
          </a:p>
        </p:txBody>
      </p:sp>
      <p:sp>
        <p:nvSpPr>
          <p:cNvPr id="8" name="Segnaposto contenuto 7">
            <a:extLst>
              <a:ext uri="{FF2B5EF4-FFF2-40B4-BE49-F238E27FC236}">
                <a16:creationId xmlns:a16="http://schemas.microsoft.com/office/drawing/2014/main" id="{521564F6-08BD-5FF5-AFAC-2E63DB4AE0FB}"/>
              </a:ext>
            </a:extLst>
          </p:cNvPr>
          <p:cNvSpPr>
            <a:spLocks noGrp="1"/>
          </p:cNvSpPr>
          <p:nvPr>
            <p:ph idx="1"/>
          </p:nvPr>
        </p:nvSpPr>
        <p:spPr>
          <a:xfrm>
            <a:off x="491319" y="1535374"/>
            <a:ext cx="10611134" cy="5022376"/>
          </a:xfrm>
        </p:spPr>
        <p:txBody>
          <a:bodyPr>
            <a:normAutofit/>
          </a:bodyPr>
          <a:lstStyle/>
          <a:p>
            <a:pPr lvl="1">
              <a:lnSpc>
                <a:spcPct val="100000"/>
              </a:lnSpc>
            </a:pPr>
            <a:r>
              <a:rPr lang="en-US" sz="2000" i="0" dirty="0">
                <a:effectLst/>
                <a:latin typeface="Söhne"/>
              </a:rPr>
              <a:t>Shift towards LED technology due to its energy efficiency, light quality, and spectral tuning capabilities.</a:t>
            </a:r>
          </a:p>
          <a:p>
            <a:pPr lvl="1">
              <a:lnSpc>
                <a:spcPct val="100000"/>
              </a:lnSpc>
            </a:pPr>
            <a:r>
              <a:rPr lang="en-US" sz="2000" b="1" i="0" dirty="0">
                <a:effectLst/>
                <a:latin typeface="Söhne"/>
              </a:rPr>
              <a:t>LEDs vs. traditional </a:t>
            </a:r>
            <a:r>
              <a:rPr lang="en-US" sz="2000" b="1" dirty="0">
                <a:latin typeface="Söhne"/>
              </a:rPr>
              <a:t>l</a:t>
            </a:r>
            <a:r>
              <a:rPr lang="en-US" sz="2000" b="1" i="0" dirty="0">
                <a:effectLst/>
                <a:latin typeface="Söhne"/>
              </a:rPr>
              <a:t>ight </a:t>
            </a:r>
            <a:r>
              <a:rPr lang="en-US" sz="2000" b="1" dirty="0">
                <a:latin typeface="Söhne"/>
              </a:rPr>
              <a:t>s</a:t>
            </a:r>
            <a:r>
              <a:rPr lang="en-US" sz="2000" b="1" i="0" dirty="0">
                <a:effectLst/>
                <a:latin typeface="Söhne"/>
              </a:rPr>
              <a:t>ources</a:t>
            </a:r>
          </a:p>
          <a:p>
            <a:pPr marL="1079500" lvl="1" indent="-269875">
              <a:lnSpc>
                <a:spcPct val="100000"/>
              </a:lnSpc>
            </a:pPr>
            <a:r>
              <a:rPr lang="en-US" sz="2000" i="0" dirty="0">
                <a:effectLst/>
                <a:latin typeface="Söhne"/>
              </a:rPr>
              <a:t>LEDs are preferred for their higher Photosynthetic Photon Flux Density (PPFD) and spectral tuning, improving plant growth and nutrient levels.</a:t>
            </a:r>
          </a:p>
          <a:p>
            <a:pPr marL="1079500" lvl="1" indent="-269875">
              <a:lnSpc>
                <a:spcPct val="100000"/>
              </a:lnSpc>
            </a:pPr>
            <a:r>
              <a:rPr lang="en-US" sz="2000" i="0" dirty="0">
                <a:effectLst/>
                <a:latin typeface="Söhne"/>
              </a:rPr>
              <a:t>Outperform traditional sources like HPS and fluorescent lamps in energy efficiency and lifespan.</a:t>
            </a:r>
          </a:p>
          <a:p>
            <a:pPr marL="1079500" lvl="1" indent="-269875">
              <a:lnSpc>
                <a:spcPct val="100000"/>
              </a:lnSpc>
            </a:pPr>
            <a:r>
              <a:rPr lang="en-US" sz="2000" i="0" dirty="0">
                <a:effectLst/>
                <a:latin typeface="Söhne"/>
              </a:rPr>
              <a:t>Advancements in LEDs include increased Photosynthetic Photon Efficacy (PPE) and full-spectrum capabilities mimicking sunlight.</a:t>
            </a:r>
          </a:p>
          <a:p>
            <a:pPr lvl="1">
              <a:lnSpc>
                <a:spcPct val="100000"/>
              </a:lnSpc>
            </a:pPr>
            <a:r>
              <a:rPr lang="en-US" sz="2000" b="1" i="0" dirty="0">
                <a:effectLst/>
                <a:latin typeface="Söhne"/>
              </a:rPr>
              <a:t>Recent advances in LED technology</a:t>
            </a:r>
          </a:p>
          <a:p>
            <a:pPr marL="1079500" lvl="1" indent="-269875">
              <a:lnSpc>
                <a:spcPct val="100000"/>
              </a:lnSpc>
            </a:pPr>
            <a:r>
              <a:rPr lang="en-US" sz="2000" i="0" dirty="0">
                <a:effectLst/>
                <a:latin typeface="Söhne"/>
              </a:rPr>
              <a:t>Continuous improvements in LED efficiency, tunable light spectrums, and innovations such as Osram's 6-channel LED module system for precise spectral control.</a:t>
            </a:r>
          </a:p>
          <a:p>
            <a:pPr marL="1079500" lvl="1" indent="-269875">
              <a:lnSpc>
                <a:spcPct val="100000"/>
              </a:lnSpc>
            </a:pPr>
            <a:r>
              <a:rPr lang="en-US" sz="2000" i="0" dirty="0">
                <a:effectLst/>
                <a:latin typeface="Söhne"/>
              </a:rPr>
              <a:t>Developments aim to address challenges like light penetration and uniformity and reduce energy consumption.</a:t>
            </a:r>
          </a:p>
        </p:txBody>
      </p:sp>
      <p:sp>
        <p:nvSpPr>
          <p:cNvPr id="2" name="Segnaposto piè di pagina 1">
            <a:extLst>
              <a:ext uri="{FF2B5EF4-FFF2-40B4-BE49-F238E27FC236}">
                <a16:creationId xmlns:a16="http://schemas.microsoft.com/office/drawing/2014/main" id="{5B5621AE-A89F-CD1A-1F9B-368DDD31CEEF}"/>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F0E20D9B-076D-2048-BFE8-150BB0B0E872}"/>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2807485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ABE8D-EE7C-7690-D2BB-0FDEFCE075F5}"/>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1136D9C-95EF-F1B8-67EB-612948D068BC}"/>
              </a:ext>
            </a:extLst>
          </p:cNvPr>
          <p:cNvSpPr>
            <a:spLocks noGrp="1"/>
          </p:cNvSpPr>
          <p:nvPr>
            <p:ph type="title"/>
          </p:nvPr>
        </p:nvSpPr>
        <p:spPr/>
        <p:txBody>
          <a:bodyPr>
            <a:normAutofit/>
          </a:bodyPr>
          <a:lstStyle/>
          <a:p>
            <a:r>
              <a:rPr lang="en-US" sz="3600" dirty="0"/>
              <a:t>Advances in grow lights for vertical farming</a:t>
            </a:r>
            <a:endParaRPr lang="en-GB" sz="3600" dirty="0"/>
          </a:p>
        </p:txBody>
      </p:sp>
      <p:sp>
        <p:nvSpPr>
          <p:cNvPr id="2" name="Segnaposto piè di pagina 1">
            <a:extLst>
              <a:ext uri="{FF2B5EF4-FFF2-40B4-BE49-F238E27FC236}">
                <a16:creationId xmlns:a16="http://schemas.microsoft.com/office/drawing/2014/main" id="{4587E3F9-2A8A-80EC-9FC0-BA956BFFD9F5}"/>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233DB3EB-EF89-AA79-49E6-AAB736D96F1F}"/>
              </a:ext>
            </a:extLst>
          </p:cNvPr>
          <p:cNvSpPr>
            <a:spLocks noGrp="1"/>
          </p:cNvSpPr>
          <p:nvPr>
            <p:ph type="sldNum" sz="quarter" idx="12"/>
          </p:nvPr>
        </p:nvSpPr>
        <p:spPr/>
        <p:txBody>
          <a:bodyPr/>
          <a:lstStyle/>
          <a:p>
            <a:fld id="{D57F1E4F-1CFF-5643-939E-217C01CDF565}" type="slidenum">
              <a:rPr lang="en-US" smtClean="0"/>
              <a:pPr/>
              <a:t>25</a:t>
            </a:fld>
            <a:endParaRPr lang="en-US" dirty="0"/>
          </a:p>
        </p:txBody>
      </p:sp>
      <p:pic>
        <p:nvPicPr>
          <p:cNvPr id="6" name="Picture 5">
            <a:extLst>
              <a:ext uri="{FF2B5EF4-FFF2-40B4-BE49-F238E27FC236}">
                <a16:creationId xmlns:a16="http://schemas.microsoft.com/office/drawing/2014/main" id="{8FB2033B-1A9D-2AFD-EDA3-A00610094DC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733" y="1556816"/>
            <a:ext cx="7139658" cy="4682060"/>
          </a:xfrm>
          <a:prstGeom prst="rect">
            <a:avLst/>
          </a:prstGeom>
          <a:noFill/>
          <a:ln>
            <a:noFill/>
          </a:ln>
        </p:spPr>
      </p:pic>
      <p:sp>
        <p:nvSpPr>
          <p:cNvPr id="9" name="TextBox 8">
            <a:extLst>
              <a:ext uri="{FF2B5EF4-FFF2-40B4-BE49-F238E27FC236}">
                <a16:creationId xmlns:a16="http://schemas.microsoft.com/office/drawing/2014/main" id="{3EF9DBF4-7174-D3D7-9F85-FCC2A53BB00B}"/>
              </a:ext>
            </a:extLst>
          </p:cNvPr>
          <p:cNvSpPr txBox="1"/>
          <p:nvPr/>
        </p:nvSpPr>
        <p:spPr>
          <a:xfrm>
            <a:off x="8328453" y="1599100"/>
            <a:ext cx="3557331" cy="3293209"/>
          </a:xfrm>
          <a:prstGeom prst="rect">
            <a:avLst/>
          </a:prstGeom>
          <a:noFill/>
        </p:spPr>
        <p:txBody>
          <a:bodyPr wrap="square">
            <a:spAutoFit/>
          </a:bodyPr>
          <a:lstStyle/>
          <a:p>
            <a:pPr marL="342900" indent="-342900">
              <a:buAutoNum type="alphaLcParenBoth"/>
            </a:pPr>
            <a:r>
              <a:rPr lang="en-US" sz="1600" b="1" i="1" dirty="0">
                <a:solidFill>
                  <a:srgbClr val="1F497D"/>
                </a:solidFill>
                <a:effectLst/>
                <a:ea typeface="Times New Roman" panose="02020603050405020304" pitchFamily="18" charset="0"/>
              </a:rPr>
              <a:t>OSRAM PHYTOFY RL LED system with 6 tunable color channels, operable wirelessly and independently. Permission from OSRAM </a:t>
            </a:r>
            <a:r>
              <a:rPr lang="en-US" sz="1600" i="1" dirty="0">
                <a:solidFill>
                  <a:srgbClr val="1F497D"/>
                </a:solidFill>
                <a:effectLst/>
                <a:ea typeface="Times New Roman" panose="02020603050405020304" pitchFamily="18" charset="0"/>
              </a:rPr>
              <a:t>(https://www.osram.com). </a:t>
            </a:r>
          </a:p>
          <a:p>
            <a:pPr marL="342900" indent="-342900">
              <a:buAutoNum type="alphaLcParenBoth"/>
            </a:pPr>
            <a:r>
              <a:rPr lang="en-US" sz="1600" b="1" i="1" dirty="0">
                <a:solidFill>
                  <a:srgbClr val="1F497D"/>
                </a:solidFill>
                <a:effectLst/>
                <a:ea typeface="Times New Roman" panose="02020603050405020304" pitchFamily="18" charset="0"/>
              </a:rPr>
              <a:t>Phillips </a:t>
            </a:r>
            <a:r>
              <a:rPr lang="en-US" sz="1600" b="1" i="1" dirty="0" err="1">
                <a:solidFill>
                  <a:srgbClr val="1F497D"/>
                </a:solidFill>
                <a:effectLst/>
                <a:ea typeface="Times New Roman" panose="02020603050405020304" pitchFamily="18" charset="0"/>
              </a:rPr>
              <a:t>GreenPower</a:t>
            </a:r>
            <a:r>
              <a:rPr lang="en-US" sz="1600" b="1" i="1" dirty="0">
                <a:solidFill>
                  <a:srgbClr val="1F497D"/>
                </a:solidFill>
                <a:effectLst/>
                <a:ea typeface="Times New Roman" panose="02020603050405020304" pitchFamily="18" charset="0"/>
              </a:rPr>
              <a:t> LED module schematic, highlighting canopy illumination. </a:t>
            </a:r>
          </a:p>
          <a:p>
            <a:pPr marL="342900" indent="-342900">
              <a:buAutoNum type="alphaLcParenBoth"/>
            </a:pPr>
            <a:r>
              <a:rPr lang="en-US" sz="1600" b="1" i="1" dirty="0">
                <a:solidFill>
                  <a:srgbClr val="1F497D"/>
                </a:solidFill>
                <a:effectLst/>
                <a:ea typeface="Times New Roman" panose="02020603050405020304" pitchFamily="18" charset="0"/>
              </a:rPr>
              <a:t>Illustrates uniform, diffused light's advantage for closer luminaire placement and increased vertical farm stacking capacity. </a:t>
            </a:r>
            <a:r>
              <a:rPr lang="en-US" sz="1600" i="1" dirty="0">
                <a:solidFill>
                  <a:srgbClr val="1F497D"/>
                </a:solidFill>
                <a:effectLst/>
                <a:ea typeface="Times New Roman" panose="02020603050405020304" pitchFamily="18" charset="0"/>
              </a:rPr>
              <a:t>(Neo et al., 2022)</a:t>
            </a:r>
          </a:p>
        </p:txBody>
      </p:sp>
    </p:spTree>
    <p:extLst>
      <p:ext uri="{BB962C8B-B14F-4D97-AF65-F5344CB8AC3E}">
        <p14:creationId xmlns:p14="http://schemas.microsoft.com/office/powerpoint/2010/main" val="3764720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B9F41-974A-CB17-CD63-E51131335541}"/>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12527A32-254A-224A-2213-485DDC4CECFA}"/>
              </a:ext>
            </a:extLst>
          </p:cNvPr>
          <p:cNvSpPr>
            <a:spLocks noGrp="1"/>
          </p:cNvSpPr>
          <p:nvPr>
            <p:ph type="title"/>
          </p:nvPr>
        </p:nvSpPr>
        <p:spPr/>
        <p:txBody>
          <a:bodyPr>
            <a:normAutofit/>
          </a:bodyPr>
          <a:lstStyle/>
          <a:p>
            <a:r>
              <a:rPr lang="en-US" sz="3600" dirty="0"/>
              <a:t>Advances in grow lights for vertical farming</a:t>
            </a:r>
            <a:endParaRPr lang="en-GB" sz="3600" dirty="0"/>
          </a:p>
        </p:txBody>
      </p:sp>
      <p:sp>
        <p:nvSpPr>
          <p:cNvPr id="8" name="Segnaposto contenuto 7">
            <a:extLst>
              <a:ext uri="{FF2B5EF4-FFF2-40B4-BE49-F238E27FC236}">
                <a16:creationId xmlns:a16="http://schemas.microsoft.com/office/drawing/2014/main" id="{514CFD89-C993-CEC6-784D-DF4482DC70D6}"/>
              </a:ext>
            </a:extLst>
          </p:cNvPr>
          <p:cNvSpPr>
            <a:spLocks noGrp="1"/>
          </p:cNvSpPr>
          <p:nvPr>
            <p:ph idx="1"/>
          </p:nvPr>
        </p:nvSpPr>
        <p:spPr>
          <a:xfrm>
            <a:off x="491319" y="1535374"/>
            <a:ext cx="10611134" cy="5022376"/>
          </a:xfrm>
        </p:spPr>
        <p:txBody>
          <a:bodyPr>
            <a:normAutofit/>
          </a:bodyPr>
          <a:lstStyle/>
          <a:p>
            <a:pPr lvl="1">
              <a:lnSpc>
                <a:spcPct val="100000"/>
              </a:lnSpc>
            </a:pPr>
            <a:r>
              <a:rPr lang="en-US" sz="2000" b="1" i="0" dirty="0">
                <a:effectLst/>
                <a:latin typeface="Söhne"/>
              </a:rPr>
              <a:t>Advantages of LED Lights over </a:t>
            </a:r>
            <a:r>
              <a:rPr lang="en-US" sz="2000" b="1" dirty="0">
                <a:latin typeface="Söhne"/>
              </a:rPr>
              <a:t>s</a:t>
            </a:r>
            <a:r>
              <a:rPr lang="en-US" sz="2000" b="1" i="0" dirty="0">
                <a:effectLst/>
                <a:latin typeface="Söhne"/>
              </a:rPr>
              <a:t>unlight</a:t>
            </a:r>
          </a:p>
          <a:p>
            <a:pPr marL="1071563" lvl="1" indent="-261938">
              <a:lnSpc>
                <a:spcPct val="100000"/>
              </a:lnSpc>
            </a:pPr>
            <a:r>
              <a:rPr lang="en-US" sz="2000" i="0" dirty="0">
                <a:effectLst/>
                <a:latin typeface="Söhne"/>
              </a:rPr>
              <a:t>Spectral Control: Dynamic LED lighting allows tuning to match photosynthetic pigments, enabling growth in non-traditional locations.</a:t>
            </a:r>
          </a:p>
          <a:p>
            <a:pPr marL="1071563" lvl="1" indent="-261938">
              <a:lnSpc>
                <a:spcPct val="100000"/>
              </a:lnSpc>
            </a:pPr>
            <a:r>
              <a:rPr lang="en-US" sz="2000" i="0" dirty="0">
                <a:effectLst/>
                <a:latin typeface="Söhne"/>
              </a:rPr>
              <a:t>Consistent Lighting: LEDs offer a constant light source, potentially enhancing growth cycles and yield.</a:t>
            </a:r>
          </a:p>
          <a:p>
            <a:pPr marL="1071563" lvl="1" indent="-261938">
              <a:lnSpc>
                <a:spcPct val="100000"/>
              </a:lnSpc>
            </a:pPr>
            <a:r>
              <a:rPr lang="en-US" sz="2000" i="0" dirty="0">
                <a:effectLst/>
                <a:latin typeface="Söhne"/>
              </a:rPr>
              <a:t>Pest and Disease Management: Specific light spectrums can help reduce pest reproduction and disease spread.</a:t>
            </a:r>
          </a:p>
          <a:p>
            <a:pPr lvl="1">
              <a:lnSpc>
                <a:spcPct val="100000"/>
              </a:lnSpc>
            </a:pPr>
            <a:r>
              <a:rPr lang="en-US" sz="2000" b="1" i="0" dirty="0">
                <a:effectLst/>
                <a:latin typeface="Söhne"/>
              </a:rPr>
              <a:t>Solar spectral </a:t>
            </a:r>
            <a:r>
              <a:rPr lang="en-US" sz="2000" b="1" dirty="0">
                <a:latin typeface="Söhne"/>
              </a:rPr>
              <a:t>s</a:t>
            </a:r>
            <a:r>
              <a:rPr lang="en-US" sz="2000" b="1" i="0" dirty="0">
                <a:effectLst/>
                <a:latin typeface="Söhne"/>
              </a:rPr>
              <a:t>hading</a:t>
            </a:r>
          </a:p>
          <a:p>
            <a:pPr marL="1071563" lvl="1">
              <a:lnSpc>
                <a:spcPct val="100000"/>
              </a:lnSpc>
            </a:pPr>
            <a:r>
              <a:rPr lang="en-US" sz="2000" i="0" dirty="0">
                <a:effectLst/>
                <a:latin typeface="Söhne"/>
              </a:rPr>
              <a:t>Breakthrough technology optimizing sunlight for plant growth, emphasizing red-light wavelengths with luminescent films.</a:t>
            </a:r>
          </a:p>
          <a:p>
            <a:pPr marL="1071563" lvl="1">
              <a:lnSpc>
                <a:spcPct val="100000"/>
              </a:lnSpc>
            </a:pPr>
            <a:r>
              <a:rPr lang="en-US" sz="2000" i="0" dirty="0">
                <a:effectLst/>
                <a:latin typeface="Söhne"/>
              </a:rPr>
              <a:t>Luminescent films enhance red spectrum of sunlight, increasing photosynthesis efficiency and crop yields.</a:t>
            </a:r>
          </a:p>
        </p:txBody>
      </p:sp>
      <p:sp>
        <p:nvSpPr>
          <p:cNvPr id="2" name="Segnaposto piè di pagina 1">
            <a:extLst>
              <a:ext uri="{FF2B5EF4-FFF2-40B4-BE49-F238E27FC236}">
                <a16:creationId xmlns:a16="http://schemas.microsoft.com/office/drawing/2014/main" id="{F699E1C6-1DDC-0D01-FC31-8A1DFF6EE24B}"/>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5A3B68AC-A7A2-CEB3-089B-49FCFEA2F4AC}"/>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3115040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E1D6B-C1BF-A920-03D7-7618A440AEE3}"/>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70572F89-DAD9-58BE-0AF5-9CEC40FE01E2}"/>
              </a:ext>
            </a:extLst>
          </p:cNvPr>
          <p:cNvSpPr>
            <a:spLocks noGrp="1"/>
          </p:cNvSpPr>
          <p:nvPr>
            <p:ph type="title"/>
          </p:nvPr>
        </p:nvSpPr>
        <p:spPr/>
        <p:txBody>
          <a:bodyPr>
            <a:normAutofit/>
          </a:bodyPr>
          <a:lstStyle/>
          <a:p>
            <a:r>
              <a:rPr lang="en-US" sz="3600" dirty="0"/>
              <a:t>Advances in grow lights for vertical farming</a:t>
            </a:r>
            <a:endParaRPr lang="en-GB" sz="3600" dirty="0"/>
          </a:p>
        </p:txBody>
      </p:sp>
      <p:sp>
        <p:nvSpPr>
          <p:cNvPr id="2" name="Segnaposto piè di pagina 1">
            <a:extLst>
              <a:ext uri="{FF2B5EF4-FFF2-40B4-BE49-F238E27FC236}">
                <a16:creationId xmlns:a16="http://schemas.microsoft.com/office/drawing/2014/main" id="{751611A4-AC68-37B0-4510-FC671F26D39C}"/>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C5E78565-7241-A890-5187-AAF98AD1BBD9}"/>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
        <p:nvSpPr>
          <p:cNvPr id="5" name="Content Placeholder 4">
            <a:extLst>
              <a:ext uri="{FF2B5EF4-FFF2-40B4-BE49-F238E27FC236}">
                <a16:creationId xmlns:a16="http://schemas.microsoft.com/office/drawing/2014/main" id="{B5A1F786-55FE-250A-DA3C-2D1C84815824}"/>
              </a:ext>
            </a:extLst>
          </p:cNvPr>
          <p:cNvSpPr>
            <a:spLocks noGrp="1"/>
          </p:cNvSpPr>
          <p:nvPr>
            <p:ph idx="1"/>
          </p:nvPr>
        </p:nvSpPr>
        <p:spPr/>
        <p:txBody>
          <a:bodyPr/>
          <a:lstStyle/>
          <a:p>
            <a:endParaRPr lang="sv-SE" dirty="0"/>
          </a:p>
        </p:txBody>
      </p:sp>
      <p:pic>
        <p:nvPicPr>
          <p:cNvPr id="6" name="Picture 5">
            <a:extLst>
              <a:ext uri="{FF2B5EF4-FFF2-40B4-BE49-F238E27FC236}">
                <a16:creationId xmlns:a16="http://schemas.microsoft.com/office/drawing/2014/main" id="{17EB426A-3874-408F-478A-9950B72BD01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086" y="1690688"/>
            <a:ext cx="7324534" cy="4351339"/>
          </a:xfrm>
          <a:prstGeom prst="rect">
            <a:avLst/>
          </a:prstGeom>
          <a:noFill/>
          <a:ln>
            <a:noFill/>
          </a:ln>
        </p:spPr>
      </p:pic>
      <p:sp>
        <p:nvSpPr>
          <p:cNvPr id="9" name="TextBox 8">
            <a:extLst>
              <a:ext uri="{FF2B5EF4-FFF2-40B4-BE49-F238E27FC236}">
                <a16:creationId xmlns:a16="http://schemas.microsoft.com/office/drawing/2014/main" id="{51F3D261-EB1C-E2FC-CC3F-FEB8C3DBA615}"/>
              </a:ext>
            </a:extLst>
          </p:cNvPr>
          <p:cNvSpPr txBox="1"/>
          <p:nvPr/>
        </p:nvSpPr>
        <p:spPr>
          <a:xfrm>
            <a:off x="8162734" y="1752601"/>
            <a:ext cx="3609833" cy="4031873"/>
          </a:xfrm>
          <a:prstGeom prst="rect">
            <a:avLst/>
          </a:prstGeom>
          <a:noFill/>
        </p:spPr>
        <p:txBody>
          <a:bodyPr wrap="square">
            <a:spAutoFit/>
          </a:bodyPr>
          <a:lstStyle/>
          <a:p>
            <a:pPr marL="342900" indent="-342900">
              <a:buAutoNum type="alphaLcParenBoth"/>
            </a:pPr>
            <a:r>
              <a:rPr lang="en-US" sz="1600" b="1" i="1" dirty="0">
                <a:solidFill>
                  <a:srgbClr val="1F497D"/>
                </a:solidFill>
                <a:effectLst/>
                <a:ea typeface="Times New Roman" panose="02020603050405020304" pitchFamily="18" charset="0"/>
              </a:rPr>
              <a:t>Copper indium sulfide quantum dots film adjusts solar spectrum for more red wavelengths in greenhouses. Permission from </a:t>
            </a:r>
            <a:r>
              <a:rPr lang="en-US" sz="1600" b="1" i="1" dirty="0" err="1">
                <a:solidFill>
                  <a:srgbClr val="1F497D"/>
                </a:solidFill>
                <a:effectLst/>
                <a:ea typeface="Times New Roman" panose="02020603050405020304" pitchFamily="18" charset="0"/>
              </a:rPr>
              <a:t>Ubigro</a:t>
            </a:r>
            <a:r>
              <a:rPr lang="en-US" sz="1600" i="1" dirty="0">
                <a:solidFill>
                  <a:srgbClr val="1F497D"/>
                </a:solidFill>
                <a:effectLst/>
                <a:ea typeface="Times New Roman" panose="02020603050405020304" pitchFamily="18" charset="0"/>
              </a:rPr>
              <a:t> (https://ubigro.com). </a:t>
            </a:r>
          </a:p>
          <a:p>
            <a:pPr marL="342900" indent="-342900">
              <a:buAutoNum type="alphaLcParenBoth"/>
            </a:pPr>
            <a:r>
              <a:rPr lang="en-US" sz="1600" b="1" i="1" dirty="0">
                <a:solidFill>
                  <a:srgbClr val="1F497D"/>
                </a:solidFill>
                <a:effectLst/>
                <a:ea typeface="Times New Roman" panose="02020603050405020304" pitchFamily="18" charset="0"/>
              </a:rPr>
              <a:t>Red dye films in greenhouses enhance leafy green growth. </a:t>
            </a:r>
          </a:p>
          <a:p>
            <a:pPr marL="342900" indent="-342900">
              <a:buAutoNum type="alphaLcParenBoth"/>
            </a:pPr>
            <a:r>
              <a:rPr lang="en-US" sz="1600" b="1" i="1" dirty="0">
                <a:solidFill>
                  <a:srgbClr val="1F497D"/>
                </a:solidFill>
                <a:effectLst/>
                <a:ea typeface="Times New Roman" panose="02020603050405020304" pitchFamily="18" charset="0"/>
              </a:rPr>
              <a:t>Shows sunlight conversion to higher red content by green photon absorption. (</a:t>
            </a:r>
            <a:r>
              <a:rPr lang="en-US" sz="1600" b="1" i="1" dirty="0" err="1">
                <a:solidFill>
                  <a:srgbClr val="1F497D"/>
                </a:solidFill>
                <a:effectLst/>
                <a:ea typeface="Times New Roman" panose="02020603050405020304" pitchFamily="18" charset="0"/>
              </a:rPr>
              <a:t>b,c</a:t>
            </a:r>
            <a:r>
              <a:rPr lang="en-US" sz="1600" b="1" i="1" dirty="0">
                <a:solidFill>
                  <a:srgbClr val="1F497D"/>
                </a:solidFill>
                <a:effectLst/>
                <a:ea typeface="Times New Roman" panose="02020603050405020304" pitchFamily="18" charset="0"/>
              </a:rPr>
              <a:t>) Permission from </a:t>
            </a:r>
            <a:r>
              <a:rPr lang="en-US" sz="1600" i="1" dirty="0">
                <a:solidFill>
                  <a:srgbClr val="1F497D"/>
                </a:solidFill>
                <a:effectLst/>
                <a:ea typeface="Times New Roman" panose="02020603050405020304" pitchFamily="18" charset="0"/>
              </a:rPr>
              <a:t>http://www.lleaf.com.au/. </a:t>
            </a:r>
          </a:p>
          <a:p>
            <a:pPr marL="342900" indent="-342900">
              <a:buAutoNum type="alphaLcParenBoth"/>
            </a:pPr>
            <a:r>
              <a:rPr lang="en-US" sz="1600" b="1" i="1" dirty="0">
                <a:solidFill>
                  <a:srgbClr val="1F497D"/>
                </a:solidFill>
                <a:effectLst/>
                <a:ea typeface="Times New Roman" panose="02020603050405020304" pitchFamily="18" charset="0"/>
              </a:rPr>
              <a:t>Luminescent solar concentrator (LSC) schematic: harnesses sunlight for electricity, tuning transmitted light's spectrum for optimal growth. </a:t>
            </a:r>
            <a:r>
              <a:rPr lang="en-US" sz="1600" i="1" dirty="0">
                <a:solidFill>
                  <a:srgbClr val="1F497D"/>
                </a:solidFill>
                <a:effectLst/>
                <a:ea typeface="Times New Roman" panose="02020603050405020304" pitchFamily="18" charset="0"/>
              </a:rPr>
              <a:t>(Neo et al., 2022)</a:t>
            </a:r>
          </a:p>
        </p:txBody>
      </p:sp>
    </p:spTree>
    <p:extLst>
      <p:ext uri="{BB962C8B-B14F-4D97-AF65-F5344CB8AC3E}">
        <p14:creationId xmlns:p14="http://schemas.microsoft.com/office/powerpoint/2010/main" val="4144245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6878E-5F47-FEB4-957F-20A8238A6926}"/>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488E5354-90A4-5AF4-D07A-D553B09ED06A}"/>
              </a:ext>
            </a:extLst>
          </p:cNvPr>
          <p:cNvSpPr>
            <a:spLocks noGrp="1"/>
          </p:cNvSpPr>
          <p:nvPr>
            <p:ph type="title"/>
          </p:nvPr>
        </p:nvSpPr>
        <p:spPr/>
        <p:txBody>
          <a:bodyPr>
            <a:normAutofit/>
          </a:bodyPr>
          <a:lstStyle/>
          <a:p>
            <a:r>
              <a:rPr lang="en-US" sz="3600" dirty="0"/>
              <a:t>Advances in grow lights for vertical farming</a:t>
            </a:r>
            <a:endParaRPr lang="en-GB" sz="3600" dirty="0"/>
          </a:p>
        </p:txBody>
      </p:sp>
      <p:sp>
        <p:nvSpPr>
          <p:cNvPr id="8" name="Segnaposto contenuto 7">
            <a:extLst>
              <a:ext uri="{FF2B5EF4-FFF2-40B4-BE49-F238E27FC236}">
                <a16:creationId xmlns:a16="http://schemas.microsoft.com/office/drawing/2014/main" id="{1FAA6636-3B49-279E-69F0-6CBAB7118F38}"/>
              </a:ext>
            </a:extLst>
          </p:cNvPr>
          <p:cNvSpPr>
            <a:spLocks noGrp="1"/>
          </p:cNvSpPr>
          <p:nvPr>
            <p:ph idx="1"/>
          </p:nvPr>
        </p:nvSpPr>
        <p:spPr>
          <a:xfrm>
            <a:off x="491319" y="1535374"/>
            <a:ext cx="10611134" cy="5022376"/>
          </a:xfrm>
        </p:spPr>
        <p:txBody>
          <a:bodyPr>
            <a:normAutofit/>
          </a:bodyPr>
          <a:lstStyle/>
          <a:p>
            <a:pPr lvl="1">
              <a:lnSpc>
                <a:spcPct val="100000"/>
              </a:lnSpc>
            </a:pPr>
            <a:r>
              <a:rPr lang="en-US" sz="2000" b="1" i="0" dirty="0">
                <a:effectLst/>
                <a:latin typeface="Söhne"/>
              </a:rPr>
              <a:t>Light Redirection</a:t>
            </a:r>
          </a:p>
          <a:p>
            <a:pPr marL="1071563" lvl="1">
              <a:lnSpc>
                <a:spcPct val="100000"/>
              </a:lnSpc>
            </a:pPr>
            <a:r>
              <a:rPr lang="en-US" sz="2000" i="0" dirty="0">
                <a:effectLst/>
                <a:latin typeface="Söhne"/>
              </a:rPr>
              <a:t>Optical fibers and sunlight concentrators address excessive and insufficient light exposure, ensuring even light distribution across plant layers.</a:t>
            </a:r>
          </a:p>
          <a:p>
            <a:pPr marL="1071563" lvl="1">
              <a:lnSpc>
                <a:spcPct val="100000"/>
              </a:lnSpc>
            </a:pPr>
            <a:r>
              <a:rPr lang="en-US" sz="2000" i="0" dirty="0">
                <a:effectLst/>
                <a:latin typeface="Söhne"/>
              </a:rPr>
              <a:t>Optical Fiber Daylighting (OFD) Systems utilize sunlight collectors, optical fibers, and diffusers for efficient indoor light transmission.</a:t>
            </a:r>
          </a:p>
          <a:p>
            <a:pPr lvl="1">
              <a:lnSpc>
                <a:spcPct val="100000"/>
              </a:lnSpc>
            </a:pPr>
            <a:r>
              <a:rPr lang="en-US" sz="2000" b="1" i="0" dirty="0">
                <a:effectLst/>
                <a:latin typeface="Söhne"/>
              </a:rPr>
              <a:t>Innovations in Agricultural Practices</a:t>
            </a:r>
          </a:p>
          <a:p>
            <a:pPr marL="1071563" lvl="1" indent="-261938">
              <a:lnSpc>
                <a:spcPct val="100000"/>
              </a:lnSpc>
            </a:pPr>
            <a:r>
              <a:rPr lang="en-US" sz="2000" i="0" dirty="0">
                <a:effectLst/>
                <a:latin typeface="Söhne"/>
              </a:rPr>
              <a:t>Development of solar spectral shading technologies and light redirection techniques mark significant advancements, promising increased crop yields and sustainable vertical farming operations.</a:t>
            </a:r>
          </a:p>
        </p:txBody>
      </p:sp>
      <p:sp>
        <p:nvSpPr>
          <p:cNvPr id="2" name="Segnaposto piè di pagina 1">
            <a:extLst>
              <a:ext uri="{FF2B5EF4-FFF2-40B4-BE49-F238E27FC236}">
                <a16:creationId xmlns:a16="http://schemas.microsoft.com/office/drawing/2014/main" id="{01F8F68E-8643-78EA-764A-AB3A6467BDC6}"/>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D0AA7433-3C7E-9C4B-96E4-21DE4E0C7B65}"/>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4292415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8BEE0-12BB-BC4A-7462-06A0A43A8EB5}"/>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4C6109E6-075A-4C8D-2D07-35C77E0AC136}"/>
              </a:ext>
            </a:extLst>
          </p:cNvPr>
          <p:cNvSpPr>
            <a:spLocks noGrp="1"/>
          </p:cNvSpPr>
          <p:nvPr>
            <p:ph type="title"/>
          </p:nvPr>
        </p:nvSpPr>
        <p:spPr/>
        <p:txBody>
          <a:bodyPr>
            <a:normAutofit/>
          </a:bodyPr>
          <a:lstStyle/>
          <a:p>
            <a:r>
              <a:rPr lang="en-US" sz="3600" dirty="0"/>
              <a:t>Advances in grow lights for vertical farming</a:t>
            </a:r>
            <a:endParaRPr lang="en-GB" sz="3600" dirty="0"/>
          </a:p>
        </p:txBody>
      </p:sp>
      <p:sp>
        <p:nvSpPr>
          <p:cNvPr id="2" name="Segnaposto piè di pagina 1">
            <a:extLst>
              <a:ext uri="{FF2B5EF4-FFF2-40B4-BE49-F238E27FC236}">
                <a16:creationId xmlns:a16="http://schemas.microsoft.com/office/drawing/2014/main" id="{A5DB714C-7884-A459-4AD4-680CE3402713}"/>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3AE2A7EE-D98B-474A-6C2D-EAAEA42A801F}"/>
              </a:ext>
            </a:extLst>
          </p:cNvPr>
          <p:cNvSpPr>
            <a:spLocks noGrp="1"/>
          </p:cNvSpPr>
          <p:nvPr>
            <p:ph type="sldNum" sz="quarter" idx="12"/>
          </p:nvPr>
        </p:nvSpPr>
        <p:spPr/>
        <p:txBody>
          <a:bodyPr/>
          <a:lstStyle/>
          <a:p>
            <a:fld id="{D57F1E4F-1CFF-5643-939E-217C01CDF565}" type="slidenum">
              <a:rPr lang="en-US" smtClean="0"/>
              <a:pPr/>
              <a:t>29</a:t>
            </a:fld>
            <a:endParaRPr lang="en-US" dirty="0"/>
          </a:p>
        </p:txBody>
      </p:sp>
      <p:pic>
        <p:nvPicPr>
          <p:cNvPr id="6" name="Picture 5">
            <a:extLst>
              <a:ext uri="{FF2B5EF4-FFF2-40B4-BE49-F238E27FC236}">
                <a16:creationId xmlns:a16="http://schemas.microsoft.com/office/drawing/2014/main" id="{10278281-E8D6-ED48-6AEB-39FC7FF568C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8083" y="1548472"/>
            <a:ext cx="8352455" cy="3708619"/>
          </a:xfrm>
          <a:prstGeom prst="rect">
            <a:avLst/>
          </a:prstGeom>
          <a:noFill/>
          <a:ln>
            <a:noFill/>
          </a:ln>
        </p:spPr>
      </p:pic>
      <p:sp>
        <p:nvSpPr>
          <p:cNvPr id="9" name="TextBox 8">
            <a:extLst>
              <a:ext uri="{FF2B5EF4-FFF2-40B4-BE49-F238E27FC236}">
                <a16:creationId xmlns:a16="http://schemas.microsoft.com/office/drawing/2014/main" id="{DE3AF73A-91F7-8426-FE45-540EE54DFE33}"/>
              </a:ext>
            </a:extLst>
          </p:cNvPr>
          <p:cNvSpPr txBox="1"/>
          <p:nvPr/>
        </p:nvSpPr>
        <p:spPr>
          <a:xfrm>
            <a:off x="1799714" y="5455417"/>
            <a:ext cx="7794245" cy="830997"/>
          </a:xfrm>
          <a:prstGeom prst="rect">
            <a:avLst/>
          </a:prstGeom>
          <a:noFill/>
        </p:spPr>
        <p:txBody>
          <a:bodyPr wrap="square">
            <a:spAutoFit/>
          </a:bodyPr>
          <a:lstStyle/>
          <a:p>
            <a:r>
              <a:rPr lang="en-US" sz="1600" b="1" i="1" dirty="0">
                <a:solidFill>
                  <a:srgbClr val="1F497D"/>
                </a:solidFill>
                <a:effectLst/>
                <a:ea typeface="Times New Roman" panose="02020603050405020304" pitchFamily="18" charset="0"/>
              </a:rPr>
              <a:t>Schematic shows the integration of passive/active sunlight collectors, optical fibers, and light diffusers. Inset image displays redirected light via optical fibers and diffusers on a grow rack</a:t>
            </a:r>
            <a:r>
              <a:rPr lang="en-US" sz="1600" i="1" dirty="0">
                <a:solidFill>
                  <a:srgbClr val="1F497D"/>
                </a:solidFill>
                <a:effectLst/>
                <a:ea typeface="Times New Roman" panose="02020603050405020304" pitchFamily="18" charset="0"/>
              </a:rPr>
              <a:t>. (Neo et al., 2022)</a:t>
            </a:r>
          </a:p>
        </p:txBody>
      </p:sp>
    </p:spTree>
    <p:extLst>
      <p:ext uri="{BB962C8B-B14F-4D97-AF65-F5344CB8AC3E}">
        <p14:creationId xmlns:p14="http://schemas.microsoft.com/office/powerpoint/2010/main" val="1839807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normAutofit/>
          </a:bodyPr>
          <a:lstStyle/>
          <a:p>
            <a:r>
              <a:rPr lang="en-GB" sz="3200" dirty="0"/>
              <a:t>Introduction to vertical farming</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1501254"/>
            <a:ext cx="6688540" cy="4974609"/>
          </a:xfrm>
        </p:spPr>
        <p:txBody>
          <a:bodyPr>
            <a:normAutofit/>
          </a:bodyPr>
          <a:lstStyle/>
          <a:p>
            <a:pPr>
              <a:lnSpc>
                <a:spcPct val="110000"/>
              </a:lnSpc>
            </a:pPr>
            <a:r>
              <a:rPr lang="en-US" sz="1800" b="1" dirty="0"/>
              <a:t>Controlled environment agriculture (CEA):</a:t>
            </a:r>
          </a:p>
          <a:p>
            <a:pPr lvl="1">
              <a:lnSpc>
                <a:spcPct val="110000"/>
              </a:lnSpc>
            </a:pPr>
            <a:r>
              <a:rPr lang="en-US" sz="1800" dirty="0"/>
              <a:t>CEA is a technology-based approach to crop production, optimizing plant growth through precise control of environmental factors such as temperature, humidity, light intensity, spectrum, and CO2 concentration.</a:t>
            </a:r>
          </a:p>
          <a:p>
            <a:pPr lvl="1">
              <a:lnSpc>
                <a:spcPct val="110000"/>
              </a:lnSpc>
            </a:pPr>
            <a:r>
              <a:rPr lang="en-US" sz="1800" dirty="0"/>
              <a:t>Applicable in settings like greenhouses, indoor farming, and vertical farming, enabling year-round crop growth, higher yields, and efficient water use.</a:t>
            </a:r>
          </a:p>
          <a:p>
            <a:pPr>
              <a:lnSpc>
                <a:spcPct val="110000"/>
              </a:lnSpc>
            </a:pPr>
            <a:r>
              <a:rPr lang="en-GB" sz="1800" b="1" dirty="0"/>
              <a:t>Vertical farming (VF):</a:t>
            </a:r>
          </a:p>
          <a:p>
            <a:pPr lvl="1">
              <a:lnSpc>
                <a:spcPct val="110000"/>
              </a:lnSpc>
            </a:pPr>
            <a:r>
              <a:rPr lang="en-GB" sz="1800" dirty="0"/>
              <a:t>Involves growing crops in vertically stacked layers, often within a controlled environment, utilizing soilless farming methods like hydroponics, aeroponics, or aquaponics.</a:t>
            </a:r>
          </a:p>
          <a:p>
            <a:pPr lvl="1">
              <a:lnSpc>
                <a:spcPct val="110000"/>
              </a:lnSpc>
            </a:pPr>
            <a:r>
              <a:rPr lang="en-GB" sz="1800" dirty="0"/>
              <a:t>Utilizes vertical space to significantly increase crop yield per square meter compared to traditional farming methods.</a:t>
            </a:r>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5" name="Picture 4">
            <a:extLst>
              <a:ext uri="{FF2B5EF4-FFF2-40B4-BE49-F238E27FC236}">
                <a16:creationId xmlns:a16="http://schemas.microsoft.com/office/drawing/2014/main" id="{F1D501D7-A08C-DDBF-A957-BF5421521292}"/>
              </a:ext>
            </a:extLst>
          </p:cNvPr>
          <p:cNvPicPr>
            <a:picLocks noChangeAspect="1"/>
          </p:cNvPicPr>
          <p:nvPr/>
        </p:nvPicPr>
        <p:blipFill rotWithShape="1">
          <a:blip r:embed="rId2"/>
          <a:srcRect t="15778"/>
          <a:stretch/>
        </p:blipFill>
        <p:spPr bwMode="auto">
          <a:xfrm>
            <a:off x="7526740" y="780371"/>
            <a:ext cx="3211785" cy="2190647"/>
          </a:xfrm>
          <a:prstGeom prst="rect">
            <a:avLst/>
          </a:prstGeom>
          <a:ln>
            <a:noFill/>
          </a:ln>
          <a:extLst>
            <a:ext uri="{53640926-AAD7-44D8-BBD7-CCE9431645EC}">
              <a14:shadowObscured xmlns:a14="http://schemas.microsoft.com/office/drawing/2010/main"/>
            </a:ext>
          </a:extLst>
        </p:spPr>
      </p:pic>
      <p:pic>
        <p:nvPicPr>
          <p:cNvPr id="6" name="Picture 5" descr="Swegreen">
            <a:extLst>
              <a:ext uri="{FF2B5EF4-FFF2-40B4-BE49-F238E27FC236}">
                <a16:creationId xmlns:a16="http://schemas.microsoft.com/office/drawing/2014/main" id="{37F9A53C-BFDF-48C0-CC08-DC1A23AEE7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37"/>
          <a:stretch/>
        </p:blipFill>
        <p:spPr bwMode="auto">
          <a:xfrm>
            <a:off x="7526740" y="3184610"/>
            <a:ext cx="3211785" cy="1928482"/>
          </a:xfrm>
          <a:prstGeom prst="rect">
            <a:avLst/>
          </a:prstGeom>
          <a:noFill/>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994D04FE-59B8-B178-FE7D-48AB4F3FF301}"/>
              </a:ext>
            </a:extLst>
          </p:cNvPr>
          <p:cNvSpPr txBox="1"/>
          <p:nvPr/>
        </p:nvSpPr>
        <p:spPr>
          <a:xfrm>
            <a:off x="7452600" y="5279132"/>
            <a:ext cx="4244453" cy="1077218"/>
          </a:xfrm>
          <a:prstGeom prst="rect">
            <a:avLst/>
          </a:prstGeom>
          <a:noFill/>
        </p:spPr>
        <p:txBody>
          <a:bodyPr wrap="square">
            <a:spAutoFit/>
          </a:bodyPr>
          <a:lstStyle/>
          <a:p>
            <a:pPr>
              <a:spcAft>
                <a:spcPts val="1000"/>
              </a:spcAft>
            </a:pPr>
            <a:r>
              <a:rPr lang="en-GB" sz="1600" b="1" i="1" dirty="0">
                <a:solidFill>
                  <a:srgbClr val="1F497D"/>
                </a:solidFill>
                <a:effectLst/>
                <a:ea typeface="Times New Roman" panose="02020603050405020304" pitchFamily="18" charset="0"/>
              </a:rPr>
              <a:t>Example of a) Plant factory with artificial lighting (PFAL) - </a:t>
            </a:r>
            <a:r>
              <a:rPr lang="en-GB" sz="1600" b="1" i="1" dirty="0" err="1">
                <a:solidFill>
                  <a:srgbClr val="1F497D"/>
                </a:solidFill>
                <a:effectLst/>
                <a:ea typeface="Times New Roman" panose="02020603050405020304" pitchFamily="18" charset="0"/>
              </a:rPr>
              <a:t>AeroFarms</a:t>
            </a:r>
            <a:r>
              <a:rPr lang="en-GB" sz="1600" b="1" i="1" dirty="0">
                <a:solidFill>
                  <a:srgbClr val="1F497D"/>
                </a:solidFill>
                <a:effectLst/>
                <a:ea typeface="Times New Roman" panose="02020603050405020304" pitchFamily="18" charset="0"/>
              </a:rPr>
              <a:t> (van </a:t>
            </a:r>
            <a:r>
              <a:rPr lang="en-GB" sz="1600" b="1" i="1" dirty="0" err="1">
                <a:solidFill>
                  <a:srgbClr val="1F497D"/>
                </a:solidFill>
                <a:effectLst/>
                <a:ea typeface="Times New Roman" panose="02020603050405020304" pitchFamily="18" charset="0"/>
              </a:rPr>
              <a:t>Delten</a:t>
            </a:r>
            <a:r>
              <a:rPr lang="en-GB" sz="1600" b="1" i="1" dirty="0">
                <a:solidFill>
                  <a:srgbClr val="1F497D"/>
                </a:solidFill>
                <a:effectLst/>
                <a:ea typeface="Times New Roman" panose="02020603050405020304" pitchFamily="18" charset="0"/>
              </a:rPr>
              <a:t> et al., 2021), and b) Indoor vertical farm unit installed in large grocery store (Swegreen, Stockholm)</a:t>
            </a:r>
            <a:endParaRPr lang="sv-SE" sz="1600" b="1" i="1" dirty="0">
              <a:solidFill>
                <a:srgbClr val="1F497D"/>
              </a:solidFill>
              <a:effectLst/>
              <a:ea typeface="Times New Roman" panose="02020603050405020304" pitchFamily="18" charset="0"/>
            </a:endParaRPr>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B23D2-4F03-8E39-8C65-9D9BB92E07D5}"/>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9D058621-24BC-33FE-274B-9CE10C45B2EB}"/>
              </a:ext>
            </a:extLst>
          </p:cNvPr>
          <p:cNvSpPr>
            <a:spLocks noGrp="1"/>
          </p:cNvSpPr>
          <p:nvPr>
            <p:ph type="title"/>
          </p:nvPr>
        </p:nvSpPr>
        <p:spPr/>
        <p:txBody>
          <a:bodyPr>
            <a:normAutofit/>
          </a:bodyPr>
          <a:lstStyle/>
          <a:p>
            <a:r>
              <a:rPr lang="en-US" sz="3600" dirty="0"/>
              <a:t>Advances in grow lights for vertical farming</a:t>
            </a:r>
            <a:endParaRPr lang="en-GB" sz="3600" dirty="0"/>
          </a:p>
        </p:txBody>
      </p:sp>
      <p:sp>
        <p:nvSpPr>
          <p:cNvPr id="8" name="Segnaposto contenuto 7">
            <a:extLst>
              <a:ext uri="{FF2B5EF4-FFF2-40B4-BE49-F238E27FC236}">
                <a16:creationId xmlns:a16="http://schemas.microsoft.com/office/drawing/2014/main" id="{9E0F15D4-33E8-D711-241C-9FD53F96B5C5}"/>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Smart hybrid </a:t>
            </a:r>
            <a:r>
              <a:rPr lang="en-US" sz="2000" b="1" dirty="0">
                <a:latin typeface="Söhne"/>
              </a:rPr>
              <a:t>l</a:t>
            </a:r>
            <a:r>
              <a:rPr lang="en-US" sz="2000" b="1" i="0" dirty="0">
                <a:effectLst/>
                <a:latin typeface="Söhne"/>
              </a:rPr>
              <a:t>ighting </a:t>
            </a:r>
            <a:r>
              <a:rPr lang="en-US" sz="2000" b="1" dirty="0">
                <a:latin typeface="Söhne"/>
              </a:rPr>
              <a:t>s</a:t>
            </a:r>
            <a:r>
              <a:rPr lang="en-US" sz="2000" b="1" i="0" dirty="0">
                <a:effectLst/>
                <a:latin typeface="Söhne"/>
              </a:rPr>
              <a:t>ystems</a:t>
            </a:r>
          </a:p>
          <a:p>
            <a:pPr marL="1079500" lvl="1" indent="-269875">
              <a:lnSpc>
                <a:spcPct val="100000"/>
              </a:lnSpc>
            </a:pPr>
            <a:r>
              <a:rPr lang="en-US" sz="2000" i="0" dirty="0">
                <a:effectLst/>
                <a:latin typeface="Söhne"/>
              </a:rPr>
              <a:t>Transition to indoor farming has significantly increased electrical consumption, especially for artificial lighting in plant factories.</a:t>
            </a:r>
          </a:p>
          <a:p>
            <a:pPr marL="1079500" lvl="1" indent="-269875">
              <a:lnSpc>
                <a:spcPct val="100000"/>
              </a:lnSpc>
            </a:pPr>
            <a:r>
              <a:rPr lang="en-US" sz="2000" i="0" dirty="0">
                <a:effectLst/>
                <a:latin typeface="Söhne"/>
              </a:rPr>
              <a:t>Smart hybrid systems blend natural and artificial light, aiming to cut down energy use and support urban electrical grids.</a:t>
            </a:r>
          </a:p>
          <a:p>
            <a:pPr lvl="1">
              <a:lnSpc>
                <a:spcPct val="100000"/>
              </a:lnSpc>
            </a:pPr>
            <a:r>
              <a:rPr lang="en-US" sz="2000" b="1" i="0" dirty="0">
                <a:effectLst/>
                <a:latin typeface="Söhne"/>
              </a:rPr>
              <a:t>Implementation and challenges of smart hybrid lighting systems</a:t>
            </a:r>
          </a:p>
          <a:p>
            <a:pPr marL="1079500" lvl="1" indent="-269875">
              <a:lnSpc>
                <a:spcPct val="100000"/>
              </a:lnSpc>
            </a:pPr>
            <a:r>
              <a:rPr lang="en-US" sz="2000" i="0" dirty="0">
                <a:effectLst/>
                <a:latin typeface="Söhne"/>
              </a:rPr>
              <a:t>Utilize sunlight and photovoltaic panels for energy, facing challenges in energy conversion efficiency and loss.</a:t>
            </a:r>
          </a:p>
          <a:p>
            <a:pPr marL="1079500" lvl="1" indent="-269875">
              <a:lnSpc>
                <a:spcPct val="100000"/>
              </a:lnSpc>
            </a:pPr>
            <a:r>
              <a:rPr lang="en-US" sz="2000" i="0" dirty="0">
                <a:effectLst/>
                <a:latin typeface="Söhne"/>
              </a:rPr>
              <a:t>Adapt daylighting systems for agricultural use to meet the light intensity and spectra needed for photosynthesis.</a:t>
            </a:r>
          </a:p>
          <a:p>
            <a:pPr lvl="1">
              <a:lnSpc>
                <a:spcPct val="100000"/>
              </a:lnSpc>
            </a:pPr>
            <a:r>
              <a:rPr lang="en-US" sz="2000" b="1" i="0" dirty="0">
                <a:effectLst/>
                <a:latin typeface="Söhne"/>
              </a:rPr>
              <a:t>Benefits of smart hybrid lighting systems</a:t>
            </a:r>
          </a:p>
          <a:p>
            <a:pPr marL="1079500" lvl="1" indent="-269875">
              <a:lnSpc>
                <a:spcPct val="100000"/>
              </a:lnSpc>
            </a:pPr>
            <a:r>
              <a:rPr lang="en-US" sz="2000" i="0" dirty="0">
                <a:effectLst/>
                <a:latin typeface="Söhne"/>
              </a:rPr>
              <a:t>Automatic adjustment of artificial lighting based on real-time sunlight, reducing electricity use, cost, and environmental impact.</a:t>
            </a:r>
          </a:p>
          <a:p>
            <a:pPr marL="1079500" lvl="1" indent="-269875">
              <a:lnSpc>
                <a:spcPct val="100000"/>
              </a:lnSpc>
            </a:pPr>
            <a:r>
              <a:rPr lang="en-US" sz="2000" i="0" dirty="0">
                <a:effectLst/>
                <a:latin typeface="Söhne"/>
              </a:rPr>
              <a:t>Natural light use promotes plant growth and can increase yields.</a:t>
            </a:r>
          </a:p>
        </p:txBody>
      </p:sp>
      <p:sp>
        <p:nvSpPr>
          <p:cNvPr id="2" name="Segnaposto piè di pagina 1">
            <a:extLst>
              <a:ext uri="{FF2B5EF4-FFF2-40B4-BE49-F238E27FC236}">
                <a16:creationId xmlns:a16="http://schemas.microsoft.com/office/drawing/2014/main" id="{054BB178-83CE-00E3-3351-85EDCBF64E3B}"/>
              </a:ext>
            </a:extLst>
          </p:cNvPr>
          <p:cNvSpPr>
            <a:spLocks noGrp="1"/>
          </p:cNvSpPr>
          <p:nvPr>
            <p:ph type="ftr" sz="quarter" idx="11"/>
          </p:nvPr>
        </p:nvSpPr>
        <p:spPr/>
        <p:txBody>
          <a:bodyPr/>
          <a:lstStyle/>
          <a:p>
            <a:r>
              <a:rPr lang="en-US" dirty="0"/>
              <a:t>Module: CEA / Learning Unit: HEI-D2 / Sub Unit: Subunit 2: Exploration of LED </a:t>
            </a:r>
            <a:r>
              <a:rPr lang="en-US" u="sng" dirty="0"/>
              <a:t>lighting in vertical </a:t>
            </a:r>
            <a:r>
              <a:rPr lang="en-US" dirty="0"/>
              <a:t>farming </a:t>
            </a:r>
          </a:p>
        </p:txBody>
      </p:sp>
      <p:sp>
        <p:nvSpPr>
          <p:cNvPr id="3" name="Segnaposto numero diapositiva 2">
            <a:extLst>
              <a:ext uri="{FF2B5EF4-FFF2-40B4-BE49-F238E27FC236}">
                <a16:creationId xmlns:a16="http://schemas.microsoft.com/office/drawing/2014/main" id="{B89CD49B-90EA-B500-9C31-A62D33AC25BC}"/>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659296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59FB9-1161-19B3-69B1-EB397F73B982}"/>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705DE50E-9AE6-BA09-5145-48620B218F4E}"/>
              </a:ext>
            </a:extLst>
          </p:cNvPr>
          <p:cNvSpPr>
            <a:spLocks noGrp="1"/>
          </p:cNvSpPr>
          <p:nvPr>
            <p:ph type="title"/>
          </p:nvPr>
        </p:nvSpPr>
        <p:spPr/>
        <p:txBody>
          <a:bodyPr>
            <a:normAutofit/>
          </a:bodyPr>
          <a:lstStyle/>
          <a:p>
            <a:r>
              <a:rPr lang="en-US" sz="3600" dirty="0"/>
              <a:t>Advances in grow lights for vertical farming</a:t>
            </a:r>
            <a:endParaRPr lang="en-GB" sz="3600" dirty="0"/>
          </a:p>
        </p:txBody>
      </p:sp>
      <p:sp>
        <p:nvSpPr>
          <p:cNvPr id="2" name="Segnaposto piè di pagina 1">
            <a:extLst>
              <a:ext uri="{FF2B5EF4-FFF2-40B4-BE49-F238E27FC236}">
                <a16:creationId xmlns:a16="http://schemas.microsoft.com/office/drawing/2014/main" id="{501347B1-D3BA-76BC-9EC5-EF678AF6C53F}"/>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8269A723-5664-93B1-B4A6-ED172A1E3FEF}"/>
              </a:ext>
            </a:extLst>
          </p:cNvPr>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6" name="Picture 5">
            <a:extLst>
              <a:ext uri="{FF2B5EF4-FFF2-40B4-BE49-F238E27FC236}">
                <a16:creationId xmlns:a16="http://schemas.microsoft.com/office/drawing/2014/main" id="{14CA274A-1A21-34F6-3ED0-4029DE80777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7808" y="1523845"/>
            <a:ext cx="6569629" cy="3855463"/>
          </a:xfrm>
          <a:prstGeom prst="rect">
            <a:avLst/>
          </a:prstGeom>
          <a:noFill/>
          <a:ln>
            <a:noFill/>
          </a:ln>
        </p:spPr>
      </p:pic>
      <p:sp>
        <p:nvSpPr>
          <p:cNvPr id="9" name="TextBox 8">
            <a:extLst>
              <a:ext uri="{FF2B5EF4-FFF2-40B4-BE49-F238E27FC236}">
                <a16:creationId xmlns:a16="http://schemas.microsoft.com/office/drawing/2014/main" id="{9F6BF0E5-3A03-16FE-4802-5B35607F1F72}"/>
              </a:ext>
            </a:extLst>
          </p:cNvPr>
          <p:cNvSpPr txBox="1"/>
          <p:nvPr/>
        </p:nvSpPr>
        <p:spPr>
          <a:xfrm>
            <a:off x="1107559" y="5525353"/>
            <a:ext cx="10139149" cy="830997"/>
          </a:xfrm>
          <a:prstGeom prst="rect">
            <a:avLst/>
          </a:prstGeom>
          <a:noFill/>
        </p:spPr>
        <p:txBody>
          <a:bodyPr wrap="square">
            <a:spAutoFit/>
          </a:bodyPr>
          <a:lstStyle/>
          <a:p>
            <a:r>
              <a:rPr lang="en-US" sz="1600" b="1" i="1" dirty="0">
                <a:solidFill>
                  <a:srgbClr val="1F497D"/>
                </a:solidFill>
                <a:effectLst/>
                <a:ea typeface="Times New Roman" panose="02020603050405020304" pitchFamily="18" charset="0"/>
              </a:rPr>
              <a:t>Schematic compares a smart hybrid lighting system with a standalone artificial lighting system, highlighting the smart system's key feature: a sensor that monitors light intensity for plants, activating artificial lights when needed, fully automatically. </a:t>
            </a:r>
            <a:r>
              <a:rPr lang="en-US" sz="1600" i="1" dirty="0">
                <a:solidFill>
                  <a:srgbClr val="1F497D"/>
                </a:solidFill>
                <a:effectLst/>
                <a:ea typeface="Times New Roman" panose="02020603050405020304" pitchFamily="18" charset="0"/>
              </a:rPr>
              <a:t>(Neo et al., 2022)</a:t>
            </a:r>
          </a:p>
        </p:txBody>
      </p:sp>
    </p:spTree>
    <p:extLst>
      <p:ext uri="{BB962C8B-B14F-4D97-AF65-F5344CB8AC3E}">
        <p14:creationId xmlns:p14="http://schemas.microsoft.com/office/powerpoint/2010/main" val="2078165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404B6-0ADE-3395-DE3E-2E40D81AC751}"/>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19CE597F-50A6-1F42-3627-1F26740314C3}"/>
              </a:ext>
            </a:extLst>
          </p:cNvPr>
          <p:cNvSpPr>
            <a:spLocks noGrp="1"/>
          </p:cNvSpPr>
          <p:nvPr>
            <p:ph type="title"/>
          </p:nvPr>
        </p:nvSpPr>
        <p:spPr/>
        <p:txBody>
          <a:bodyPr>
            <a:normAutofit/>
          </a:bodyPr>
          <a:lstStyle/>
          <a:p>
            <a:r>
              <a:rPr lang="en-US" sz="3600" dirty="0"/>
              <a:t>Advances in grow lights for vertical farming</a:t>
            </a:r>
            <a:endParaRPr lang="en-GB" sz="3600" dirty="0"/>
          </a:p>
        </p:txBody>
      </p:sp>
      <p:sp>
        <p:nvSpPr>
          <p:cNvPr id="8" name="Segnaposto contenuto 7">
            <a:extLst>
              <a:ext uri="{FF2B5EF4-FFF2-40B4-BE49-F238E27FC236}">
                <a16:creationId xmlns:a16="http://schemas.microsoft.com/office/drawing/2014/main" id="{AAA7C961-4B55-FFD3-128F-E55CC79194E2}"/>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Economic and environmental </a:t>
            </a:r>
            <a:r>
              <a:rPr lang="en-US" sz="2000" b="1" dirty="0">
                <a:latin typeface="Söhne"/>
              </a:rPr>
              <a:t>i</a:t>
            </a:r>
            <a:r>
              <a:rPr lang="en-US" sz="2000" b="1" i="0" dirty="0">
                <a:effectLst/>
                <a:latin typeface="Söhne"/>
              </a:rPr>
              <a:t>mpact of smart hybrid systems</a:t>
            </a:r>
          </a:p>
          <a:p>
            <a:pPr marL="1079500" lvl="1" indent="-269875">
              <a:lnSpc>
                <a:spcPct val="100000"/>
              </a:lnSpc>
            </a:pPr>
            <a:r>
              <a:rPr lang="en-US" sz="2000" i="0" dirty="0">
                <a:effectLst/>
                <a:latin typeface="Söhne"/>
              </a:rPr>
              <a:t>Initial cost assessment against long-term savings and environmental benefits is necessary.</a:t>
            </a:r>
          </a:p>
          <a:p>
            <a:pPr marL="1079500" lvl="1" indent="-269875">
              <a:lnSpc>
                <a:spcPct val="100000"/>
              </a:lnSpc>
            </a:pPr>
            <a:r>
              <a:rPr lang="en-US" sz="2000" i="0" dirty="0">
                <a:effectLst/>
                <a:latin typeface="Söhne"/>
              </a:rPr>
              <a:t>Hybrid systems, blending LED with sunlight, could offer up to 70% energy savings, providing a sustainable urban agriculture option.</a:t>
            </a:r>
          </a:p>
          <a:p>
            <a:pPr lvl="1">
              <a:lnSpc>
                <a:spcPct val="100000"/>
              </a:lnSpc>
            </a:pPr>
            <a:r>
              <a:rPr lang="en-US" sz="2000" b="1" i="0" dirty="0">
                <a:effectLst/>
                <a:latin typeface="Söhne"/>
              </a:rPr>
              <a:t>Future outlook for LED lighting</a:t>
            </a:r>
          </a:p>
          <a:p>
            <a:pPr marL="1079500" lvl="1" indent="-269875">
              <a:lnSpc>
                <a:spcPct val="100000"/>
              </a:lnSpc>
            </a:pPr>
            <a:r>
              <a:rPr lang="en-US" sz="2000" i="0" dirty="0">
                <a:effectLst/>
                <a:latin typeface="Söhne"/>
              </a:rPr>
              <a:t>Technological advancements in LED lighting have significantly benefited modern agriculture.</a:t>
            </a:r>
          </a:p>
          <a:p>
            <a:pPr marL="1079500" lvl="1" indent="-269875">
              <a:lnSpc>
                <a:spcPct val="100000"/>
              </a:lnSpc>
            </a:pPr>
            <a:r>
              <a:rPr lang="en-US" sz="2000" i="0" dirty="0">
                <a:effectLst/>
                <a:latin typeface="Söhne"/>
              </a:rPr>
              <a:t>Despite the high energy consumption challenge, improvements in LED efficiency and design are reducing operational costs.</a:t>
            </a:r>
          </a:p>
          <a:p>
            <a:pPr marL="1079500" lvl="1" indent="-269875">
              <a:lnSpc>
                <a:spcPct val="100000"/>
              </a:lnSpc>
            </a:pPr>
            <a:r>
              <a:rPr lang="en-US" sz="2000" i="0" dirty="0">
                <a:effectLst/>
                <a:latin typeface="Söhne"/>
              </a:rPr>
              <a:t>Alternatives like spectra shaping films and optical fiber-based systems offer environmentally friendly solutions but depend on economic viability.</a:t>
            </a:r>
          </a:p>
          <a:p>
            <a:pPr marL="1079500" lvl="1" indent="-269875">
              <a:lnSpc>
                <a:spcPct val="100000"/>
              </a:lnSpc>
            </a:pPr>
            <a:r>
              <a:rPr lang="en-US" sz="2000" i="0" dirty="0">
                <a:effectLst/>
                <a:latin typeface="Söhne"/>
              </a:rPr>
              <a:t>Smart hybrid lighting, combining natural and artificial light, emerges as a sustainable solution promising substantial energy savings and consistent crop illumination.</a:t>
            </a:r>
          </a:p>
        </p:txBody>
      </p:sp>
      <p:sp>
        <p:nvSpPr>
          <p:cNvPr id="2" name="Segnaposto piè di pagina 1">
            <a:extLst>
              <a:ext uri="{FF2B5EF4-FFF2-40B4-BE49-F238E27FC236}">
                <a16:creationId xmlns:a16="http://schemas.microsoft.com/office/drawing/2014/main" id="{08FA557D-99AA-6264-18DD-2D7533895C14}"/>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984A95E9-709A-F438-35F4-4319967B0FE1}"/>
              </a:ext>
            </a:extLst>
          </p:cNvPr>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1862449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B94E0-1AE4-BF5E-AB83-74CA27893390}"/>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F2F15009-4625-E9E4-A944-A5593E53D694}"/>
              </a:ext>
            </a:extLst>
          </p:cNvPr>
          <p:cNvSpPr>
            <a:spLocks noGrp="1"/>
          </p:cNvSpPr>
          <p:nvPr>
            <p:ph type="title"/>
          </p:nvPr>
        </p:nvSpPr>
        <p:spPr/>
        <p:txBody>
          <a:bodyPr>
            <a:normAutofit/>
          </a:bodyPr>
          <a:lstStyle/>
          <a:p>
            <a:r>
              <a:rPr lang="en-US" sz="3600" dirty="0"/>
              <a:t>Nutrient needs and provision in vertical farming</a:t>
            </a:r>
            <a:endParaRPr lang="en-GB" sz="3600" dirty="0"/>
          </a:p>
        </p:txBody>
      </p:sp>
      <p:sp>
        <p:nvSpPr>
          <p:cNvPr id="8" name="Segnaposto contenuto 7">
            <a:extLst>
              <a:ext uri="{FF2B5EF4-FFF2-40B4-BE49-F238E27FC236}">
                <a16:creationId xmlns:a16="http://schemas.microsoft.com/office/drawing/2014/main" id="{926B7C7D-58E6-7455-1DCC-BB9A60E033CF}"/>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Nutrient Needs and Provision in Hydroponics</a:t>
            </a:r>
          </a:p>
          <a:p>
            <a:pPr marL="1079500" lvl="1" indent="-269875">
              <a:lnSpc>
                <a:spcPct val="100000"/>
              </a:lnSpc>
            </a:pPr>
            <a:r>
              <a:rPr lang="en-US" sz="2000" i="0" dirty="0">
                <a:effectLst/>
                <a:latin typeface="Söhne"/>
              </a:rPr>
              <a:t>Goal: Efficiently provide essential nutrients, water, and oxygen to plants.</a:t>
            </a:r>
          </a:p>
          <a:p>
            <a:pPr marL="1079500" lvl="1" indent="-269875">
              <a:lnSpc>
                <a:spcPct val="100000"/>
              </a:lnSpc>
            </a:pPr>
            <a:r>
              <a:rPr lang="en-US" sz="2000" i="0" dirty="0">
                <a:effectLst/>
                <a:latin typeface="Söhne"/>
              </a:rPr>
              <a:t>Nutrients are supplied through a well-designed formula, needing timely replenishment.</a:t>
            </a:r>
          </a:p>
          <a:p>
            <a:pPr lvl="1">
              <a:lnSpc>
                <a:spcPct val="100000"/>
              </a:lnSpc>
            </a:pPr>
            <a:r>
              <a:rPr lang="en-US" sz="2000" b="1" i="0" dirty="0">
                <a:effectLst/>
                <a:latin typeface="Söhne"/>
              </a:rPr>
              <a:t>Essential Nutrients for Plant Growth</a:t>
            </a:r>
          </a:p>
          <a:p>
            <a:pPr marL="1079500" lvl="1" indent="-269875">
              <a:lnSpc>
                <a:spcPct val="100000"/>
              </a:lnSpc>
            </a:pPr>
            <a:r>
              <a:rPr lang="en-US" sz="2000" i="0" dirty="0">
                <a:effectLst/>
                <a:latin typeface="Söhne"/>
              </a:rPr>
              <a:t>Seventeen essential nutrients are required, divided into macronutrients (N, P, K, Ca, Mg, S) and micronutrients (Cl, Fe, B, Mn, Na, Zn, Cu, Mo).</a:t>
            </a:r>
          </a:p>
          <a:p>
            <a:pPr marL="1079500" lvl="1" indent="-269875">
              <a:lnSpc>
                <a:spcPct val="100000"/>
              </a:lnSpc>
            </a:pPr>
            <a:r>
              <a:rPr lang="en-US" sz="2000" i="0" dirty="0">
                <a:effectLst/>
                <a:latin typeface="Söhne"/>
              </a:rPr>
              <a:t>Hydrogen (H), oxygen (O), and carbon (C) are derived from water and CO</a:t>
            </a:r>
            <a:r>
              <a:rPr lang="en-US" sz="2000" i="0" baseline="-25000" dirty="0">
                <a:effectLst/>
                <a:latin typeface="Söhne"/>
              </a:rPr>
              <a:t>2</a:t>
            </a:r>
            <a:r>
              <a:rPr lang="en-US" sz="2000" i="0" dirty="0">
                <a:effectLst/>
                <a:latin typeface="Söhne"/>
              </a:rPr>
              <a:t>.</a:t>
            </a:r>
          </a:p>
          <a:p>
            <a:pPr marL="1079500" lvl="1" indent="-269875">
              <a:lnSpc>
                <a:spcPct val="100000"/>
              </a:lnSpc>
            </a:pPr>
            <a:r>
              <a:rPr lang="en-US" sz="2000" i="0" dirty="0">
                <a:effectLst/>
                <a:latin typeface="Söhne"/>
              </a:rPr>
              <a:t>Recent additions include silicon (Si) for stress resistance and nickel (Ni) as an enzyme activator, though Ni is often omitted from hydroponic formulas.</a:t>
            </a:r>
          </a:p>
        </p:txBody>
      </p:sp>
      <p:sp>
        <p:nvSpPr>
          <p:cNvPr id="2" name="Segnaposto piè di pagina 1">
            <a:extLst>
              <a:ext uri="{FF2B5EF4-FFF2-40B4-BE49-F238E27FC236}">
                <a16:creationId xmlns:a16="http://schemas.microsoft.com/office/drawing/2014/main" id="{3E9B8939-0173-3C35-8E01-5D07C0927A23}"/>
              </a:ext>
            </a:extLst>
          </p:cNvPr>
          <p:cNvSpPr>
            <a:spLocks noGrp="1"/>
          </p:cNvSpPr>
          <p:nvPr>
            <p:ph type="ftr" sz="quarter" idx="11"/>
          </p:nvPr>
        </p:nvSpPr>
        <p:spPr/>
        <p:txBody>
          <a:bodyPr/>
          <a:lstStyle/>
          <a:p>
            <a:r>
              <a:rPr lang="en-US" dirty="0"/>
              <a:t>Module: CEA / Learning Unit: HEI-D2 / Sub Unit: Subunit 3: Plant nutritional requirements and provision in vertical farming</a:t>
            </a:r>
          </a:p>
        </p:txBody>
      </p:sp>
      <p:sp>
        <p:nvSpPr>
          <p:cNvPr id="3" name="Segnaposto numero diapositiva 2">
            <a:extLst>
              <a:ext uri="{FF2B5EF4-FFF2-40B4-BE49-F238E27FC236}">
                <a16:creationId xmlns:a16="http://schemas.microsoft.com/office/drawing/2014/main" id="{02090A83-75F2-C791-2185-E5087EE35E59}"/>
              </a:ext>
            </a:extLst>
          </p:cNvPr>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2117145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5D00E-25A8-284F-8099-9929B83B7913}"/>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F02A6478-999B-9A6C-0C61-95E11AD93CD5}"/>
              </a:ext>
            </a:extLst>
          </p:cNvPr>
          <p:cNvSpPr>
            <a:spLocks noGrp="1"/>
          </p:cNvSpPr>
          <p:nvPr>
            <p:ph type="title"/>
          </p:nvPr>
        </p:nvSpPr>
        <p:spPr/>
        <p:txBody>
          <a:bodyPr>
            <a:normAutofit/>
          </a:bodyPr>
          <a:lstStyle/>
          <a:p>
            <a:r>
              <a:rPr lang="en-US" sz="3600" dirty="0"/>
              <a:t>Nutrient needs and provision in vertical farming</a:t>
            </a:r>
            <a:endParaRPr lang="en-GB" sz="3600" dirty="0"/>
          </a:p>
        </p:txBody>
      </p:sp>
      <p:sp>
        <p:nvSpPr>
          <p:cNvPr id="8" name="Segnaposto contenuto 7">
            <a:extLst>
              <a:ext uri="{FF2B5EF4-FFF2-40B4-BE49-F238E27FC236}">
                <a16:creationId xmlns:a16="http://schemas.microsoft.com/office/drawing/2014/main" id="{1F38250D-1824-6076-15A6-6DB6F1CD0F11}"/>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Nutrient Solution Formula and Preparation</a:t>
            </a:r>
          </a:p>
          <a:p>
            <a:pPr marL="1079500" lvl="1" indent="-269875">
              <a:lnSpc>
                <a:spcPct val="100000"/>
              </a:lnSpc>
            </a:pPr>
            <a:r>
              <a:rPr lang="en-US" sz="2000" i="0" dirty="0">
                <a:effectLst/>
                <a:latin typeface="Söhne"/>
              </a:rPr>
              <a:t>Influenced by crop type, growth stage, and conditions, requiring adjustments for light and temperature.</a:t>
            </a:r>
          </a:p>
          <a:p>
            <a:pPr marL="1079500" lvl="1" indent="-269875">
              <a:lnSpc>
                <a:spcPct val="100000"/>
              </a:lnSpc>
            </a:pPr>
            <a:r>
              <a:rPr lang="en-US" sz="2000" i="0" dirty="0">
                <a:effectLst/>
                <a:latin typeface="Söhne"/>
              </a:rPr>
              <a:t>Use of consistent nutrient concentrations in controlled environments, measured by electrical conductivity (EC).</a:t>
            </a:r>
          </a:p>
          <a:p>
            <a:pPr marL="1079500" lvl="1" indent="-269875">
              <a:lnSpc>
                <a:spcPct val="100000"/>
              </a:lnSpc>
            </a:pPr>
            <a:r>
              <a:rPr lang="en-US" sz="2000" i="0" dirty="0">
                <a:effectLst/>
                <a:latin typeface="Söhne"/>
              </a:rPr>
              <a:t>Customized solutions may be needed, with no universal formula. Commonly used formulas include Hoagland, Modified </a:t>
            </a:r>
            <a:r>
              <a:rPr lang="en-US" sz="2000" i="0" dirty="0" err="1">
                <a:effectLst/>
                <a:latin typeface="Söhne"/>
              </a:rPr>
              <a:t>Sonneveld</a:t>
            </a:r>
            <a:r>
              <a:rPr lang="en-US" sz="2000" i="0" dirty="0">
                <a:effectLst/>
                <a:latin typeface="Söhne"/>
              </a:rPr>
              <a:t>, Jack’s, and UA CEAC.</a:t>
            </a:r>
          </a:p>
          <a:p>
            <a:pPr lvl="1">
              <a:lnSpc>
                <a:spcPct val="100000"/>
              </a:lnSpc>
            </a:pPr>
            <a:r>
              <a:rPr lang="en-US" sz="2000" b="1" dirty="0">
                <a:latin typeface="Söhne"/>
              </a:rPr>
              <a:t>Preparation process</a:t>
            </a:r>
            <a:endParaRPr lang="en-US" sz="2000" b="1" i="0" dirty="0">
              <a:effectLst/>
              <a:latin typeface="Söhne"/>
            </a:endParaRPr>
          </a:p>
          <a:p>
            <a:pPr marL="1079500" lvl="1" indent="-269875">
              <a:lnSpc>
                <a:spcPct val="100000"/>
              </a:lnSpc>
            </a:pPr>
            <a:r>
              <a:rPr lang="en-US" sz="2000" i="0" dirty="0">
                <a:effectLst/>
                <a:latin typeface="Söhne"/>
              </a:rPr>
              <a:t>Nutrient mixes can be preblended or made from individual components for specific crop needs, using water-soluble, high-purity fertilizers.</a:t>
            </a:r>
          </a:p>
          <a:p>
            <a:pPr marL="1079500" lvl="1" indent="-269875">
              <a:lnSpc>
                <a:spcPct val="100000"/>
              </a:lnSpc>
            </a:pPr>
            <a:r>
              <a:rPr lang="en-US" sz="2000" i="0" dirty="0">
                <a:effectLst/>
                <a:latin typeface="Söhne"/>
              </a:rPr>
              <a:t>Creating concentrated stock solutions, typically at 50x or 100x concentration, to avoid insoluble precipitates, often requires separation into two tanks for chemical stability.</a:t>
            </a:r>
          </a:p>
          <a:p>
            <a:pPr marL="1079500" lvl="1" indent="-269875">
              <a:lnSpc>
                <a:spcPct val="100000"/>
              </a:lnSpc>
            </a:pPr>
            <a:r>
              <a:rPr lang="en-US" sz="2000" i="0" dirty="0">
                <a:effectLst/>
                <a:latin typeface="Söhne"/>
              </a:rPr>
              <a:t>Guidelines and formulas for solution preparation provided available in literature</a:t>
            </a:r>
          </a:p>
        </p:txBody>
      </p:sp>
      <p:sp>
        <p:nvSpPr>
          <p:cNvPr id="2" name="Segnaposto piè di pagina 1">
            <a:extLst>
              <a:ext uri="{FF2B5EF4-FFF2-40B4-BE49-F238E27FC236}">
                <a16:creationId xmlns:a16="http://schemas.microsoft.com/office/drawing/2014/main" id="{E6EE6859-D5B6-4A1C-77FB-E62DEF132A8D}"/>
              </a:ext>
            </a:extLst>
          </p:cNvPr>
          <p:cNvSpPr>
            <a:spLocks noGrp="1"/>
          </p:cNvSpPr>
          <p:nvPr>
            <p:ph type="ftr" sz="quarter" idx="11"/>
          </p:nvPr>
        </p:nvSpPr>
        <p:spPr/>
        <p:txBody>
          <a:bodyPr/>
          <a:lstStyle/>
          <a:p>
            <a:r>
              <a:rPr lang="en-US" dirty="0"/>
              <a:t>Module: CEA / Learning Unit: HEI-D2 / Sub Unit: Subunit 3: Plant nutritional requirements and provision in vertical farming</a:t>
            </a:r>
          </a:p>
        </p:txBody>
      </p:sp>
      <p:sp>
        <p:nvSpPr>
          <p:cNvPr id="3" name="Segnaposto numero diapositiva 2">
            <a:extLst>
              <a:ext uri="{FF2B5EF4-FFF2-40B4-BE49-F238E27FC236}">
                <a16:creationId xmlns:a16="http://schemas.microsoft.com/office/drawing/2014/main" id="{5FF633D3-5D7A-1B1C-1A45-A413E42E890E}"/>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2886579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11822-AB4D-EAA9-9666-764C71E090F0}"/>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9513116-EB26-2702-CB6E-18DA2DB911FA}"/>
              </a:ext>
            </a:extLst>
          </p:cNvPr>
          <p:cNvSpPr>
            <a:spLocks noGrp="1"/>
          </p:cNvSpPr>
          <p:nvPr>
            <p:ph type="title"/>
          </p:nvPr>
        </p:nvSpPr>
        <p:spPr/>
        <p:txBody>
          <a:bodyPr>
            <a:normAutofit/>
          </a:bodyPr>
          <a:lstStyle/>
          <a:p>
            <a:r>
              <a:rPr lang="en-US" sz="3600" dirty="0"/>
              <a:t>Nutrient needs and provision in vertical farming</a:t>
            </a:r>
            <a:endParaRPr lang="en-GB" sz="3600" dirty="0"/>
          </a:p>
        </p:txBody>
      </p:sp>
      <p:sp>
        <p:nvSpPr>
          <p:cNvPr id="8" name="Segnaposto contenuto 7">
            <a:extLst>
              <a:ext uri="{FF2B5EF4-FFF2-40B4-BE49-F238E27FC236}">
                <a16:creationId xmlns:a16="http://schemas.microsoft.com/office/drawing/2014/main" id="{3FDAFDFC-1702-45F1-9D6B-034C82D5D364}"/>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Nutrient Solution Uptake</a:t>
            </a:r>
          </a:p>
          <a:p>
            <a:pPr marL="1079500" lvl="1" indent="-269875">
              <a:lnSpc>
                <a:spcPct val="100000"/>
              </a:lnSpc>
            </a:pPr>
            <a:r>
              <a:rPr lang="en-US" sz="2000" i="0" dirty="0">
                <a:effectLst/>
                <a:latin typeface="Söhne"/>
              </a:rPr>
              <a:t>Refilling practices vary with plant species and cultivars due to different nutrient and water uptake rates.</a:t>
            </a:r>
          </a:p>
          <a:p>
            <a:pPr marL="1079500" lvl="1" indent="-269875">
              <a:lnSpc>
                <a:spcPct val="100000"/>
              </a:lnSpc>
            </a:pPr>
            <a:r>
              <a:rPr lang="en-US" sz="2000" i="0" dirty="0">
                <a:effectLst/>
                <a:latin typeface="Söhne"/>
              </a:rPr>
              <a:t>Short-cycle crops may not require solution adjustment within a cycle; long-cycle crops might need adjustments, especially when transitioning between growth stages.</a:t>
            </a:r>
          </a:p>
          <a:p>
            <a:pPr marL="1079500" lvl="1" indent="-269875">
              <a:lnSpc>
                <a:spcPct val="100000"/>
              </a:lnSpc>
            </a:pPr>
            <a:r>
              <a:rPr lang="en-US" sz="2000" i="0" dirty="0">
                <a:effectLst/>
                <a:latin typeface="Söhne"/>
              </a:rPr>
              <a:t>Routine monitoring relies on EC and pH measurements due to the high cost and complexity of detailed nutrient profiling.</a:t>
            </a:r>
          </a:p>
        </p:txBody>
      </p:sp>
      <p:sp>
        <p:nvSpPr>
          <p:cNvPr id="2" name="Segnaposto piè di pagina 1">
            <a:extLst>
              <a:ext uri="{FF2B5EF4-FFF2-40B4-BE49-F238E27FC236}">
                <a16:creationId xmlns:a16="http://schemas.microsoft.com/office/drawing/2014/main" id="{6922ADAC-9763-7D0F-25E8-F74D69107210}"/>
              </a:ext>
            </a:extLst>
          </p:cNvPr>
          <p:cNvSpPr>
            <a:spLocks noGrp="1"/>
          </p:cNvSpPr>
          <p:nvPr>
            <p:ph type="ftr" sz="quarter" idx="11"/>
          </p:nvPr>
        </p:nvSpPr>
        <p:spPr/>
        <p:txBody>
          <a:bodyPr/>
          <a:lstStyle/>
          <a:p>
            <a:r>
              <a:rPr lang="en-US" dirty="0"/>
              <a:t>Module: CEA / Learning Unit: HEI-D2 / Sub Unit: Subunit 3: Plant nutritional requirements and provision in vertical farming</a:t>
            </a:r>
          </a:p>
        </p:txBody>
      </p:sp>
      <p:sp>
        <p:nvSpPr>
          <p:cNvPr id="3" name="Segnaposto numero diapositiva 2">
            <a:extLst>
              <a:ext uri="{FF2B5EF4-FFF2-40B4-BE49-F238E27FC236}">
                <a16:creationId xmlns:a16="http://schemas.microsoft.com/office/drawing/2014/main" id="{64711F17-88F4-C2C0-1221-7573E2888980}"/>
              </a:ext>
            </a:extLst>
          </p:cNvPr>
          <p:cNvSpPr>
            <a:spLocks noGrp="1"/>
          </p:cNvSpPr>
          <p:nvPr>
            <p:ph type="sldNum" sz="quarter" idx="12"/>
          </p:nvPr>
        </p:nvSpPr>
        <p:spPr/>
        <p:txBody>
          <a:bodyPr/>
          <a:lstStyle/>
          <a:p>
            <a:fld id="{D57F1E4F-1CFF-5643-939E-217C01CDF565}" type="slidenum">
              <a:rPr lang="en-US" smtClean="0"/>
              <a:pPr/>
              <a:t>35</a:t>
            </a:fld>
            <a:endParaRPr lang="en-US" dirty="0"/>
          </a:p>
        </p:txBody>
      </p:sp>
      <p:graphicFrame>
        <p:nvGraphicFramePr>
          <p:cNvPr id="4" name="Table 3">
            <a:extLst>
              <a:ext uri="{FF2B5EF4-FFF2-40B4-BE49-F238E27FC236}">
                <a16:creationId xmlns:a16="http://schemas.microsoft.com/office/drawing/2014/main" id="{7D141C9A-5BEE-BAC8-75F9-909FC93076AE}"/>
              </a:ext>
            </a:extLst>
          </p:cNvPr>
          <p:cNvGraphicFramePr>
            <a:graphicFrameLocks noGrp="1"/>
          </p:cNvGraphicFramePr>
          <p:nvPr>
            <p:extLst>
              <p:ext uri="{D42A27DB-BD31-4B8C-83A1-F6EECF244321}">
                <p14:modId xmlns:p14="http://schemas.microsoft.com/office/powerpoint/2010/main" val="777421819"/>
              </p:ext>
            </p:extLst>
          </p:nvPr>
        </p:nvGraphicFramePr>
        <p:xfrm>
          <a:off x="3341914" y="4153462"/>
          <a:ext cx="5976258" cy="1169164"/>
        </p:xfrm>
        <a:graphic>
          <a:graphicData uri="http://schemas.openxmlformats.org/drawingml/2006/table">
            <a:tbl>
              <a:tblPr firstRow="1" firstCol="1" bandRow="1">
                <a:tableStyleId>{93296810-A885-4BE3-A3E7-6D5BEEA58F35}</a:tableStyleId>
              </a:tblPr>
              <a:tblGrid>
                <a:gridCol w="757226">
                  <a:extLst>
                    <a:ext uri="{9D8B030D-6E8A-4147-A177-3AD203B41FA5}">
                      <a16:colId xmlns:a16="http://schemas.microsoft.com/office/drawing/2014/main" val="850186015"/>
                    </a:ext>
                  </a:extLst>
                </a:gridCol>
                <a:gridCol w="1944608">
                  <a:extLst>
                    <a:ext uri="{9D8B030D-6E8A-4147-A177-3AD203B41FA5}">
                      <a16:colId xmlns:a16="http://schemas.microsoft.com/office/drawing/2014/main" val="758040805"/>
                    </a:ext>
                  </a:extLst>
                </a:gridCol>
                <a:gridCol w="3274424">
                  <a:extLst>
                    <a:ext uri="{9D8B030D-6E8A-4147-A177-3AD203B41FA5}">
                      <a16:colId xmlns:a16="http://schemas.microsoft.com/office/drawing/2014/main" val="680232248"/>
                    </a:ext>
                  </a:extLst>
                </a:gridCol>
              </a:tblGrid>
              <a:tr h="292291">
                <a:tc>
                  <a:txBody>
                    <a:bodyPr/>
                    <a:lstStyle/>
                    <a:p>
                      <a:pPr algn="just">
                        <a:lnSpc>
                          <a:spcPct val="115000"/>
                        </a:lnSpc>
                        <a:spcAft>
                          <a:spcPts val="1125"/>
                        </a:spcAft>
                      </a:pPr>
                      <a:r>
                        <a:rPr lang="en-US" sz="1400">
                          <a:effectLst/>
                        </a:rPr>
                        <a:t>Group</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just">
                        <a:lnSpc>
                          <a:spcPct val="115000"/>
                        </a:lnSpc>
                        <a:spcAft>
                          <a:spcPts val="1125"/>
                        </a:spcAft>
                      </a:pPr>
                      <a:r>
                        <a:rPr lang="en-US" sz="1400">
                          <a:effectLst/>
                        </a:rPr>
                        <a:t>Elements</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just">
                        <a:lnSpc>
                          <a:spcPct val="115000"/>
                        </a:lnSpc>
                        <a:spcAft>
                          <a:spcPts val="1125"/>
                        </a:spcAft>
                      </a:pPr>
                      <a:r>
                        <a:rPr lang="en-US" sz="1400" dirty="0">
                          <a:effectLst/>
                        </a:rPr>
                        <a:t>Comment</a:t>
                      </a:r>
                      <a:endParaRPr lang="sv-SE" sz="1600" dirty="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extLst>
                  <a:ext uri="{0D108BD9-81ED-4DB2-BD59-A6C34878D82A}">
                    <a16:rowId xmlns:a16="http://schemas.microsoft.com/office/drawing/2014/main" val="130653538"/>
                  </a:ext>
                </a:extLst>
              </a:tr>
              <a:tr h="292291">
                <a:tc>
                  <a:txBody>
                    <a:bodyPr/>
                    <a:lstStyle/>
                    <a:p>
                      <a:pPr algn="just">
                        <a:lnSpc>
                          <a:spcPct val="115000"/>
                        </a:lnSpc>
                        <a:spcAft>
                          <a:spcPts val="1125"/>
                        </a:spcAft>
                      </a:pPr>
                      <a:r>
                        <a:rPr lang="en-US" sz="1400">
                          <a:effectLst/>
                        </a:rPr>
                        <a:t>I</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just">
                        <a:lnSpc>
                          <a:spcPct val="115000"/>
                        </a:lnSpc>
                        <a:spcAft>
                          <a:spcPts val="1125"/>
                        </a:spcAft>
                      </a:pPr>
                      <a:r>
                        <a:rPr lang="en-US" sz="1400">
                          <a:effectLst/>
                        </a:rPr>
                        <a:t>NO</a:t>
                      </a:r>
                      <a:r>
                        <a:rPr lang="en-US" sz="1400" baseline="-25000">
                          <a:effectLst/>
                        </a:rPr>
                        <a:t>3</a:t>
                      </a:r>
                      <a:r>
                        <a:rPr lang="en-US" sz="1400">
                          <a:effectLst/>
                        </a:rPr>
                        <a:t>, NH</a:t>
                      </a:r>
                      <a:r>
                        <a:rPr lang="en-US" sz="1400" baseline="-25000">
                          <a:effectLst/>
                        </a:rPr>
                        <a:t>4</a:t>
                      </a:r>
                      <a:r>
                        <a:rPr lang="en-US" sz="1400">
                          <a:effectLst/>
                        </a:rPr>
                        <a:t>, P, K, Mn</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just">
                        <a:lnSpc>
                          <a:spcPct val="115000"/>
                        </a:lnSpc>
                        <a:spcAft>
                          <a:spcPts val="1125"/>
                        </a:spcAft>
                      </a:pPr>
                      <a:r>
                        <a:rPr lang="en-US" sz="1400">
                          <a:effectLst/>
                        </a:rPr>
                        <a:t>Active update, fast removal</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extLst>
                  <a:ext uri="{0D108BD9-81ED-4DB2-BD59-A6C34878D82A}">
                    <a16:rowId xmlns:a16="http://schemas.microsoft.com/office/drawing/2014/main" val="2325675540"/>
                  </a:ext>
                </a:extLst>
              </a:tr>
              <a:tr h="292291">
                <a:tc>
                  <a:txBody>
                    <a:bodyPr/>
                    <a:lstStyle/>
                    <a:p>
                      <a:pPr algn="just">
                        <a:lnSpc>
                          <a:spcPct val="115000"/>
                        </a:lnSpc>
                        <a:spcAft>
                          <a:spcPts val="1125"/>
                        </a:spcAft>
                      </a:pPr>
                      <a:r>
                        <a:rPr lang="en-US" sz="1400">
                          <a:effectLst/>
                        </a:rPr>
                        <a:t>II</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just">
                        <a:lnSpc>
                          <a:spcPct val="115000"/>
                        </a:lnSpc>
                        <a:spcAft>
                          <a:spcPts val="1125"/>
                        </a:spcAft>
                      </a:pPr>
                      <a:r>
                        <a:rPr lang="en-US" sz="1400">
                          <a:effectLst/>
                        </a:rPr>
                        <a:t>Mg, S, Fe, Zn, Cu, Mo, Cl</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just">
                        <a:lnSpc>
                          <a:spcPct val="115000"/>
                        </a:lnSpc>
                        <a:spcAft>
                          <a:spcPts val="1125"/>
                        </a:spcAft>
                      </a:pPr>
                      <a:r>
                        <a:rPr lang="en-US" sz="1400">
                          <a:effectLst/>
                        </a:rPr>
                        <a:t>Intermediate uptake, intermediate removal</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extLst>
                  <a:ext uri="{0D108BD9-81ED-4DB2-BD59-A6C34878D82A}">
                    <a16:rowId xmlns:a16="http://schemas.microsoft.com/office/drawing/2014/main" val="1232462031"/>
                  </a:ext>
                </a:extLst>
              </a:tr>
              <a:tr h="292291">
                <a:tc>
                  <a:txBody>
                    <a:bodyPr/>
                    <a:lstStyle/>
                    <a:p>
                      <a:pPr algn="just">
                        <a:lnSpc>
                          <a:spcPct val="115000"/>
                        </a:lnSpc>
                        <a:spcAft>
                          <a:spcPts val="1125"/>
                        </a:spcAft>
                      </a:pPr>
                      <a:r>
                        <a:rPr lang="en-US" sz="1400">
                          <a:effectLst/>
                        </a:rPr>
                        <a:t>II</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just">
                        <a:lnSpc>
                          <a:spcPct val="115000"/>
                        </a:lnSpc>
                        <a:spcAft>
                          <a:spcPts val="1125"/>
                        </a:spcAft>
                      </a:pPr>
                      <a:r>
                        <a:rPr lang="en-US" sz="1400">
                          <a:effectLst/>
                        </a:rPr>
                        <a:t>Ca, B</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just">
                        <a:lnSpc>
                          <a:spcPct val="115000"/>
                        </a:lnSpc>
                        <a:spcAft>
                          <a:spcPts val="1125"/>
                        </a:spcAft>
                      </a:pPr>
                      <a:r>
                        <a:rPr lang="en-US" sz="1400" dirty="0">
                          <a:effectLst/>
                        </a:rPr>
                        <a:t>Passive uptake, slow removal</a:t>
                      </a:r>
                      <a:endParaRPr lang="sv-SE" sz="1600" dirty="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extLst>
                  <a:ext uri="{0D108BD9-81ED-4DB2-BD59-A6C34878D82A}">
                    <a16:rowId xmlns:a16="http://schemas.microsoft.com/office/drawing/2014/main" val="4163680469"/>
                  </a:ext>
                </a:extLst>
              </a:tr>
            </a:tbl>
          </a:graphicData>
        </a:graphic>
      </p:graphicFrame>
      <p:sp>
        <p:nvSpPr>
          <p:cNvPr id="5" name="TextBox 4">
            <a:extLst>
              <a:ext uri="{FF2B5EF4-FFF2-40B4-BE49-F238E27FC236}">
                <a16:creationId xmlns:a16="http://schemas.microsoft.com/office/drawing/2014/main" id="{5F7316A2-3526-3322-4165-34F1D6320484}"/>
              </a:ext>
            </a:extLst>
          </p:cNvPr>
          <p:cNvSpPr txBox="1"/>
          <p:nvPr/>
        </p:nvSpPr>
        <p:spPr>
          <a:xfrm>
            <a:off x="2266178" y="5611474"/>
            <a:ext cx="7450378" cy="338554"/>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Uptake rates of essential elements </a:t>
            </a:r>
            <a:r>
              <a:rPr lang="en-US" sz="1600" i="1" dirty="0">
                <a:solidFill>
                  <a:srgbClr val="1F497D"/>
                </a:solidFill>
                <a:effectLst/>
                <a:ea typeface="Times New Roman" panose="02020603050405020304" pitchFamily="18" charset="0"/>
              </a:rPr>
              <a:t>(</a:t>
            </a:r>
            <a:r>
              <a:rPr lang="en-US" sz="1600" i="1" dirty="0" err="1">
                <a:solidFill>
                  <a:srgbClr val="1F497D"/>
                </a:solidFill>
                <a:effectLst/>
                <a:ea typeface="Times New Roman" panose="02020603050405020304" pitchFamily="18" charset="0"/>
              </a:rPr>
              <a:t>Niu</a:t>
            </a:r>
            <a:r>
              <a:rPr lang="en-US" sz="1600" i="1" dirty="0">
                <a:solidFill>
                  <a:srgbClr val="1F497D"/>
                </a:solidFill>
                <a:effectLst/>
                <a:ea typeface="Times New Roman" panose="02020603050405020304" pitchFamily="18" charset="0"/>
              </a:rPr>
              <a:t> et al., 2022)</a:t>
            </a:r>
          </a:p>
        </p:txBody>
      </p:sp>
    </p:spTree>
    <p:extLst>
      <p:ext uri="{BB962C8B-B14F-4D97-AF65-F5344CB8AC3E}">
        <p14:creationId xmlns:p14="http://schemas.microsoft.com/office/powerpoint/2010/main" val="2888367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A5AFC-AB09-BB95-7D93-974252A364B3}"/>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20F65002-8741-6276-719B-953024955718}"/>
              </a:ext>
            </a:extLst>
          </p:cNvPr>
          <p:cNvSpPr>
            <a:spLocks noGrp="1"/>
          </p:cNvSpPr>
          <p:nvPr>
            <p:ph type="title"/>
          </p:nvPr>
        </p:nvSpPr>
        <p:spPr/>
        <p:txBody>
          <a:bodyPr>
            <a:normAutofit/>
          </a:bodyPr>
          <a:lstStyle/>
          <a:p>
            <a:r>
              <a:rPr lang="en-US" sz="3600" dirty="0"/>
              <a:t>Nutrient needs and provision in vertical farming</a:t>
            </a:r>
            <a:endParaRPr lang="en-GB" sz="3600" dirty="0"/>
          </a:p>
        </p:txBody>
      </p:sp>
      <p:sp>
        <p:nvSpPr>
          <p:cNvPr id="8" name="Segnaposto contenuto 7">
            <a:extLst>
              <a:ext uri="{FF2B5EF4-FFF2-40B4-BE49-F238E27FC236}">
                <a16:creationId xmlns:a16="http://schemas.microsoft.com/office/drawing/2014/main" id="{573348AE-D5BF-F067-E06B-C309B7DBE923}"/>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pH and Water Quality</a:t>
            </a:r>
          </a:p>
          <a:p>
            <a:pPr marL="1079500" lvl="1" indent="-269875">
              <a:lnSpc>
                <a:spcPct val="100000"/>
              </a:lnSpc>
            </a:pPr>
            <a:r>
              <a:rPr lang="en-US" sz="2000" i="0" dirty="0">
                <a:effectLst/>
                <a:latin typeface="Söhne"/>
              </a:rPr>
              <a:t>Optimal pH range for hydroponic solutions is between 5.5 and 6.5, with regular adjustments needed for plant health.</a:t>
            </a:r>
          </a:p>
          <a:p>
            <a:pPr marL="1079500" lvl="1" indent="-269875">
              <a:lnSpc>
                <a:spcPct val="100000"/>
              </a:lnSpc>
            </a:pPr>
            <a:r>
              <a:rPr lang="en-US" sz="2000" i="0" dirty="0">
                <a:effectLst/>
                <a:latin typeface="Söhne"/>
              </a:rPr>
              <a:t>Water temperature and aeration affect dissolved oxygen levels, critical for root respiration.</a:t>
            </a:r>
          </a:p>
          <a:p>
            <a:pPr marL="1079500" lvl="1" indent="-269875">
              <a:lnSpc>
                <a:spcPct val="100000"/>
              </a:lnSpc>
            </a:pPr>
            <a:r>
              <a:rPr lang="en-US" sz="2000" i="0" dirty="0">
                <a:effectLst/>
                <a:latin typeface="Söhne"/>
              </a:rPr>
              <a:t>Water quality analysis is essential for preparing nutrient solutions, with strategies for managing ion accumulation in recirculating systems.</a:t>
            </a:r>
          </a:p>
          <a:p>
            <a:pPr lvl="1">
              <a:lnSpc>
                <a:spcPct val="100000"/>
              </a:lnSpc>
            </a:pPr>
            <a:r>
              <a:rPr lang="en-US" sz="2000" b="1" i="0" dirty="0">
                <a:effectLst/>
                <a:latin typeface="Söhne"/>
              </a:rPr>
              <a:t>Nutrient Management System (NMS)</a:t>
            </a:r>
          </a:p>
          <a:p>
            <a:pPr marL="1079500" lvl="1" indent="-269875">
              <a:lnSpc>
                <a:spcPct val="100000"/>
              </a:lnSpc>
            </a:pPr>
            <a:r>
              <a:rPr lang="en-US" sz="2000" i="0" dirty="0">
                <a:effectLst/>
                <a:latin typeface="Söhne"/>
              </a:rPr>
              <a:t>Essential elements require precise concentrations and ratios, with real-time monitoring challenging due to the cost and development stage of ion-specific sensors.</a:t>
            </a:r>
          </a:p>
          <a:p>
            <a:pPr marL="1079500" lvl="1" indent="-269875">
              <a:lnSpc>
                <a:spcPct val="100000"/>
              </a:lnSpc>
            </a:pPr>
            <a:r>
              <a:rPr lang="en-US" sz="2000" i="0" dirty="0">
                <a:effectLst/>
                <a:latin typeface="Söhne"/>
              </a:rPr>
              <a:t>Systems often use electroconductivity (EC) and water level sensors for managing total ion concentration.</a:t>
            </a:r>
          </a:p>
          <a:p>
            <a:pPr marL="1079500" lvl="1" indent="-269875">
              <a:lnSpc>
                <a:spcPct val="100000"/>
              </a:lnSpc>
            </a:pPr>
            <a:r>
              <a:rPr lang="en-US" sz="2000" i="0" dirty="0">
                <a:effectLst/>
                <a:latin typeface="Söhne"/>
              </a:rPr>
              <a:t>Closed-loop systems adjust based on feedback; open-loop systems, simpler and less expensive, lack feedback controls, posing challenges for variable nutrient requirements.</a:t>
            </a:r>
          </a:p>
        </p:txBody>
      </p:sp>
      <p:sp>
        <p:nvSpPr>
          <p:cNvPr id="2" name="Segnaposto piè di pagina 1">
            <a:extLst>
              <a:ext uri="{FF2B5EF4-FFF2-40B4-BE49-F238E27FC236}">
                <a16:creationId xmlns:a16="http://schemas.microsoft.com/office/drawing/2014/main" id="{3AA5E011-FD92-F9A1-324D-70FD8FCEFE92}"/>
              </a:ext>
            </a:extLst>
          </p:cNvPr>
          <p:cNvSpPr>
            <a:spLocks noGrp="1"/>
          </p:cNvSpPr>
          <p:nvPr>
            <p:ph type="ftr" sz="quarter" idx="11"/>
          </p:nvPr>
        </p:nvSpPr>
        <p:spPr/>
        <p:txBody>
          <a:bodyPr/>
          <a:lstStyle/>
          <a:p>
            <a:r>
              <a:rPr lang="en-US" dirty="0"/>
              <a:t>Module: CEA / Learning Unit: HEI-D2 / Sub Unit: Subunit 3: Plant nutritional requirements and provision in vertical farming</a:t>
            </a:r>
          </a:p>
        </p:txBody>
      </p:sp>
      <p:sp>
        <p:nvSpPr>
          <p:cNvPr id="3" name="Segnaposto numero diapositiva 2">
            <a:extLst>
              <a:ext uri="{FF2B5EF4-FFF2-40B4-BE49-F238E27FC236}">
                <a16:creationId xmlns:a16="http://schemas.microsoft.com/office/drawing/2014/main" id="{7E9F2811-B6AA-9049-5C5A-AEF5F8CB7E48}"/>
              </a:ext>
            </a:extLst>
          </p:cNvPr>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1552631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89B61-D1C8-54DD-F791-72421962C8DF}"/>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6B434A7C-47A3-A6A2-9AD9-D863A5F216A9}"/>
              </a:ext>
            </a:extLst>
          </p:cNvPr>
          <p:cNvSpPr>
            <a:spLocks noGrp="1"/>
          </p:cNvSpPr>
          <p:nvPr>
            <p:ph type="title"/>
          </p:nvPr>
        </p:nvSpPr>
        <p:spPr/>
        <p:txBody>
          <a:bodyPr>
            <a:normAutofit/>
          </a:bodyPr>
          <a:lstStyle/>
          <a:p>
            <a:r>
              <a:rPr lang="en-US" sz="3600" dirty="0"/>
              <a:t>Nutrient needs and provision in vertical farming</a:t>
            </a:r>
            <a:endParaRPr lang="en-GB" sz="3600" dirty="0"/>
          </a:p>
        </p:txBody>
      </p:sp>
      <p:sp>
        <p:nvSpPr>
          <p:cNvPr id="2" name="Segnaposto piè di pagina 1">
            <a:extLst>
              <a:ext uri="{FF2B5EF4-FFF2-40B4-BE49-F238E27FC236}">
                <a16:creationId xmlns:a16="http://schemas.microsoft.com/office/drawing/2014/main" id="{18906983-3F4E-6171-9C6F-C4643923E079}"/>
              </a:ext>
            </a:extLst>
          </p:cNvPr>
          <p:cNvSpPr>
            <a:spLocks noGrp="1"/>
          </p:cNvSpPr>
          <p:nvPr>
            <p:ph type="ftr" sz="quarter" idx="11"/>
          </p:nvPr>
        </p:nvSpPr>
        <p:spPr/>
        <p:txBody>
          <a:bodyPr/>
          <a:lstStyle/>
          <a:p>
            <a:r>
              <a:rPr lang="en-US" dirty="0"/>
              <a:t>Module: CEA / Learning Unit: HEI-D2 / Sub Unit: Subunit 3: Plant nutritional requirements and provision in vertical farming</a:t>
            </a:r>
          </a:p>
        </p:txBody>
      </p:sp>
      <p:sp>
        <p:nvSpPr>
          <p:cNvPr id="3" name="Segnaposto numero diapositiva 2">
            <a:extLst>
              <a:ext uri="{FF2B5EF4-FFF2-40B4-BE49-F238E27FC236}">
                <a16:creationId xmlns:a16="http://schemas.microsoft.com/office/drawing/2014/main" id="{F81B1128-ACE3-0E65-A4C5-C4BE231AE398}"/>
              </a:ext>
            </a:extLst>
          </p:cNvPr>
          <p:cNvSpPr>
            <a:spLocks noGrp="1"/>
          </p:cNvSpPr>
          <p:nvPr>
            <p:ph type="sldNum" sz="quarter" idx="12"/>
          </p:nvPr>
        </p:nvSpPr>
        <p:spPr/>
        <p:txBody>
          <a:bodyPr/>
          <a:lstStyle/>
          <a:p>
            <a:fld id="{D57F1E4F-1CFF-5643-939E-217C01CDF565}" type="slidenum">
              <a:rPr lang="en-US" smtClean="0"/>
              <a:pPr/>
              <a:t>37</a:t>
            </a:fld>
            <a:endParaRPr lang="en-US" dirty="0"/>
          </a:p>
        </p:txBody>
      </p:sp>
      <p:pic>
        <p:nvPicPr>
          <p:cNvPr id="6" name="Picture 5">
            <a:extLst>
              <a:ext uri="{FF2B5EF4-FFF2-40B4-BE49-F238E27FC236}">
                <a16:creationId xmlns:a16="http://schemas.microsoft.com/office/drawing/2014/main" id="{B2262150-FE57-D754-E0AE-AFF6386BDF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7541" y="1690688"/>
            <a:ext cx="7084425" cy="3842689"/>
          </a:xfrm>
          <a:prstGeom prst="rect">
            <a:avLst/>
          </a:prstGeom>
          <a:noFill/>
          <a:ln>
            <a:noFill/>
          </a:ln>
        </p:spPr>
      </p:pic>
      <p:sp>
        <p:nvSpPr>
          <p:cNvPr id="9" name="TextBox 8">
            <a:extLst>
              <a:ext uri="{FF2B5EF4-FFF2-40B4-BE49-F238E27FC236}">
                <a16:creationId xmlns:a16="http://schemas.microsoft.com/office/drawing/2014/main" id="{E960F244-E7BD-9B47-D14E-13225DD2FADC}"/>
              </a:ext>
            </a:extLst>
          </p:cNvPr>
          <p:cNvSpPr txBox="1"/>
          <p:nvPr/>
        </p:nvSpPr>
        <p:spPr>
          <a:xfrm>
            <a:off x="2208614" y="5768505"/>
            <a:ext cx="7450378" cy="338554"/>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Example of nutrient management system architecture </a:t>
            </a:r>
            <a:r>
              <a:rPr lang="en-US" sz="1600" i="1" dirty="0">
                <a:solidFill>
                  <a:srgbClr val="1F497D"/>
                </a:solidFill>
                <a:effectLst/>
                <a:ea typeface="Times New Roman" panose="02020603050405020304" pitchFamily="18" charset="0"/>
              </a:rPr>
              <a:t>(Ban et al., 2020)</a:t>
            </a:r>
          </a:p>
        </p:txBody>
      </p:sp>
    </p:spTree>
    <p:extLst>
      <p:ext uri="{BB962C8B-B14F-4D97-AF65-F5344CB8AC3E}">
        <p14:creationId xmlns:p14="http://schemas.microsoft.com/office/powerpoint/2010/main" val="4091699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54172-5558-1270-D958-A4B123C0FC50}"/>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0F1D0950-3587-9A4D-A921-B30A8C224BC2}"/>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8" name="Segnaposto contenuto 7">
            <a:extLst>
              <a:ext uri="{FF2B5EF4-FFF2-40B4-BE49-F238E27FC236}">
                <a16:creationId xmlns:a16="http://schemas.microsoft.com/office/drawing/2014/main" id="{4EAEE2AD-4D8C-650D-42D1-D0F43E48A695}"/>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Sensing Technology and Automation:</a:t>
            </a:r>
          </a:p>
          <a:p>
            <a:pPr marL="1079500" lvl="1" indent="-269875">
              <a:lnSpc>
                <a:spcPct val="100000"/>
              </a:lnSpc>
            </a:pPr>
            <a:r>
              <a:rPr lang="en-US" sz="2000" i="0" dirty="0">
                <a:effectLst/>
                <a:latin typeface="Söhne"/>
              </a:rPr>
              <a:t>Key for effective environmental management, utilizing sensors and actuators to monitor and control conditions like temperature, humidity, light intensity, CO2 levels, nutrient concentration, and pH levels.</a:t>
            </a:r>
          </a:p>
          <a:p>
            <a:pPr lvl="1">
              <a:lnSpc>
                <a:spcPct val="100000"/>
              </a:lnSpc>
            </a:pPr>
            <a:r>
              <a:rPr lang="en-US" sz="2000" b="1" i="0" dirty="0">
                <a:effectLst/>
                <a:latin typeface="Söhne"/>
              </a:rPr>
              <a:t>Nutrient Sensing Systems</a:t>
            </a:r>
          </a:p>
          <a:p>
            <a:pPr marL="1079500" lvl="1" indent="-269875">
              <a:lnSpc>
                <a:spcPct val="100000"/>
              </a:lnSpc>
            </a:pPr>
            <a:r>
              <a:rPr lang="en-US" sz="2000" i="0" dirty="0">
                <a:effectLst/>
                <a:latin typeface="Söhne"/>
              </a:rPr>
              <a:t>Advances in ion-selective nutrient sensing and AI tools for real-time monitoring enhance precision in nutrient management.</a:t>
            </a:r>
          </a:p>
          <a:p>
            <a:pPr lvl="1">
              <a:lnSpc>
                <a:spcPct val="100000"/>
              </a:lnSpc>
            </a:pPr>
            <a:r>
              <a:rPr lang="en-US" sz="2000" b="1" i="0" dirty="0">
                <a:effectLst/>
                <a:latin typeface="Söhne"/>
              </a:rPr>
              <a:t>Plant Monitoring and Control Systems</a:t>
            </a:r>
          </a:p>
          <a:p>
            <a:pPr marL="1079500" lvl="1" indent="-269875">
              <a:lnSpc>
                <a:spcPct val="100000"/>
              </a:lnSpc>
            </a:pPr>
            <a:r>
              <a:rPr lang="en-US" sz="2000" i="0" dirty="0">
                <a:effectLst/>
                <a:latin typeface="Söhne"/>
              </a:rPr>
              <a:t>IoT technology enables continuous monitoring and control, with visual sensors, chlorophyll fluorescence sensors, and spectral sensors aiding in plant health assessment and environmental management.</a:t>
            </a:r>
          </a:p>
        </p:txBody>
      </p:sp>
      <p:sp>
        <p:nvSpPr>
          <p:cNvPr id="2" name="Segnaposto piè di pagina 1">
            <a:extLst>
              <a:ext uri="{FF2B5EF4-FFF2-40B4-BE49-F238E27FC236}">
                <a16:creationId xmlns:a16="http://schemas.microsoft.com/office/drawing/2014/main" id="{248EBF57-F719-D3E7-8CDA-050774F6AADF}"/>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A1F2571D-2896-5DCD-F91C-758C11DEB471}"/>
              </a:ext>
            </a:extLst>
          </p:cNvPr>
          <p:cNvSpPr>
            <a:spLocks noGrp="1"/>
          </p:cNvSpPr>
          <p:nvPr>
            <p:ph type="sldNum" sz="quarter" idx="12"/>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215597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1919D-0F38-0E01-A68B-8B5714CD5A34}"/>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CDA7A7E4-A053-4895-2C9E-8396E1636A09}"/>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2" name="Segnaposto piè di pagina 1">
            <a:extLst>
              <a:ext uri="{FF2B5EF4-FFF2-40B4-BE49-F238E27FC236}">
                <a16:creationId xmlns:a16="http://schemas.microsoft.com/office/drawing/2014/main" id="{57A7B7AB-1907-3E6D-5BD1-01BB12805D70}"/>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25935FB0-9045-C977-0ABB-AC18BA7A4312}"/>
              </a:ext>
            </a:extLst>
          </p:cNvPr>
          <p:cNvSpPr>
            <a:spLocks noGrp="1"/>
          </p:cNvSpPr>
          <p:nvPr>
            <p:ph type="sldNum" sz="quarter" idx="12"/>
          </p:nvPr>
        </p:nvSpPr>
        <p:spPr/>
        <p:txBody>
          <a:bodyPr/>
          <a:lstStyle/>
          <a:p>
            <a:fld id="{D57F1E4F-1CFF-5643-939E-217C01CDF565}" type="slidenum">
              <a:rPr lang="en-US" smtClean="0"/>
              <a:pPr/>
              <a:t>39</a:t>
            </a:fld>
            <a:endParaRPr lang="en-US" dirty="0"/>
          </a:p>
        </p:txBody>
      </p:sp>
      <p:pic>
        <p:nvPicPr>
          <p:cNvPr id="6" name="Picture 5">
            <a:extLst>
              <a:ext uri="{FF2B5EF4-FFF2-40B4-BE49-F238E27FC236}">
                <a16:creationId xmlns:a16="http://schemas.microsoft.com/office/drawing/2014/main" id="{579B1CC6-D207-E556-5FEB-E10D6610BD8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690688"/>
            <a:ext cx="7319343" cy="4236328"/>
          </a:xfrm>
          <a:prstGeom prst="rect">
            <a:avLst/>
          </a:prstGeom>
          <a:noFill/>
          <a:ln>
            <a:noFill/>
          </a:ln>
        </p:spPr>
      </p:pic>
      <p:sp>
        <p:nvSpPr>
          <p:cNvPr id="9" name="TextBox 8">
            <a:extLst>
              <a:ext uri="{FF2B5EF4-FFF2-40B4-BE49-F238E27FC236}">
                <a16:creationId xmlns:a16="http://schemas.microsoft.com/office/drawing/2014/main" id="{1212D30D-27A8-A7FC-F54E-A3B2A34EAB08}"/>
              </a:ext>
            </a:extLst>
          </p:cNvPr>
          <p:cNvSpPr txBox="1"/>
          <p:nvPr/>
        </p:nvSpPr>
        <p:spPr>
          <a:xfrm>
            <a:off x="8247016" y="1746749"/>
            <a:ext cx="3213463" cy="2062103"/>
          </a:xfrm>
          <a:prstGeom prst="rect">
            <a:avLst/>
          </a:prstGeom>
          <a:noFill/>
        </p:spPr>
        <p:txBody>
          <a:bodyPr wrap="square">
            <a:spAutoFit/>
          </a:bodyPr>
          <a:lstStyle/>
          <a:p>
            <a:r>
              <a:rPr lang="en-US" sz="1600" b="1" i="1" dirty="0">
                <a:solidFill>
                  <a:srgbClr val="1F497D"/>
                </a:solidFill>
                <a:effectLst/>
                <a:ea typeface="Times New Roman" panose="02020603050405020304" pitchFamily="18" charset="0"/>
              </a:rPr>
              <a:t>Hydroponic nutrient monitoring methods cover: (a) visual plant symptom assessment; (b) EC and pH evaluation; (c) ion chromatography; (d) salt testing; (e) leaf tissue analysis; and (f) ion-specific analysis with ion-selective electrodes. </a:t>
            </a:r>
            <a:r>
              <a:rPr lang="en-US" sz="1600" i="1" dirty="0">
                <a:solidFill>
                  <a:srgbClr val="1F497D"/>
                </a:solidFill>
                <a:effectLst/>
                <a:ea typeface="Times New Roman" panose="02020603050405020304" pitchFamily="18" charset="0"/>
              </a:rPr>
              <a:t>(Kabir et al. 2023).</a:t>
            </a:r>
          </a:p>
        </p:txBody>
      </p:sp>
    </p:spTree>
    <p:extLst>
      <p:ext uri="{BB962C8B-B14F-4D97-AF65-F5344CB8AC3E}">
        <p14:creationId xmlns:p14="http://schemas.microsoft.com/office/powerpoint/2010/main" val="3030183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1A8EC-3135-42AC-8636-89BCCF838F27}"/>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DE21EE6E-C0E1-751C-4DA3-52DD82718B28}"/>
              </a:ext>
            </a:extLst>
          </p:cNvPr>
          <p:cNvSpPr>
            <a:spLocks noGrp="1"/>
          </p:cNvSpPr>
          <p:nvPr>
            <p:ph type="title"/>
          </p:nvPr>
        </p:nvSpPr>
        <p:spPr/>
        <p:txBody>
          <a:bodyPr>
            <a:normAutofit/>
          </a:bodyPr>
          <a:lstStyle/>
          <a:p>
            <a:r>
              <a:rPr lang="en-GB" sz="3200" dirty="0"/>
              <a:t>Introduction to vertical farming</a:t>
            </a:r>
          </a:p>
        </p:txBody>
      </p:sp>
      <p:sp>
        <p:nvSpPr>
          <p:cNvPr id="8" name="Segnaposto contenuto 7">
            <a:extLst>
              <a:ext uri="{FF2B5EF4-FFF2-40B4-BE49-F238E27FC236}">
                <a16:creationId xmlns:a16="http://schemas.microsoft.com/office/drawing/2014/main" id="{DCECA0ED-6C96-323E-6305-902541F400BE}"/>
              </a:ext>
            </a:extLst>
          </p:cNvPr>
          <p:cNvSpPr>
            <a:spLocks noGrp="1"/>
          </p:cNvSpPr>
          <p:nvPr>
            <p:ph idx="1"/>
          </p:nvPr>
        </p:nvSpPr>
        <p:spPr>
          <a:xfrm>
            <a:off x="838200" y="1583140"/>
            <a:ext cx="10515600" cy="4858603"/>
          </a:xfrm>
        </p:spPr>
        <p:txBody>
          <a:bodyPr>
            <a:normAutofit fontScale="77500" lnSpcReduction="20000"/>
          </a:bodyPr>
          <a:lstStyle/>
          <a:p>
            <a:pPr algn="l">
              <a:lnSpc>
                <a:spcPct val="120000"/>
              </a:lnSpc>
              <a:buFont typeface="Arial" panose="020B0604020202020204" pitchFamily="34" charset="0"/>
              <a:buChar char="•"/>
            </a:pPr>
            <a:r>
              <a:rPr lang="en-US" b="1" i="0" dirty="0">
                <a:solidFill>
                  <a:srgbClr val="595959"/>
                </a:solidFill>
                <a:effectLst/>
                <a:latin typeface="Söhne"/>
              </a:rPr>
              <a:t>Urban farming (UF)</a:t>
            </a:r>
            <a:r>
              <a:rPr lang="en-US" b="0" i="0" dirty="0">
                <a:solidFill>
                  <a:srgbClr val="595959"/>
                </a:solidFill>
                <a:effectLst/>
                <a:latin typeface="Söhne"/>
              </a:rPr>
              <a:t>:</a:t>
            </a:r>
          </a:p>
          <a:p>
            <a:pPr marL="742950" lvl="1" indent="-285750" algn="l">
              <a:lnSpc>
                <a:spcPct val="120000"/>
              </a:lnSpc>
              <a:buFont typeface="Arial" panose="020B0604020202020204" pitchFamily="34" charset="0"/>
              <a:buChar char="•"/>
            </a:pPr>
            <a:r>
              <a:rPr lang="en-US" b="0" i="0" dirty="0">
                <a:effectLst/>
                <a:latin typeface="Söhne"/>
              </a:rPr>
              <a:t>The cultivation, processing, and distribution of food in or around urban areas, employing methods such as rooftop gardens, community gardens, and vertical farms.</a:t>
            </a:r>
          </a:p>
          <a:p>
            <a:pPr marL="742950" lvl="1" indent="-285750" algn="l">
              <a:lnSpc>
                <a:spcPct val="120000"/>
              </a:lnSpc>
              <a:buFont typeface="Arial" panose="020B0604020202020204" pitchFamily="34" charset="0"/>
              <a:buChar char="•"/>
            </a:pPr>
            <a:r>
              <a:rPr lang="en-US" b="0" i="0" dirty="0">
                <a:effectLst/>
                <a:latin typeface="Söhne"/>
              </a:rPr>
              <a:t>Aims to bring food production closer to urban consumers and make efficient use of urban spaces for agricultural purposes.</a:t>
            </a:r>
          </a:p>
          <a:p>
            <a:pPr algn="l">
              <a:lnSpc>
                <a:spcPct val="120000"/>
              </a:lnSpc>
              <a:buFont typeface="Arial" panose="020B0604020202020204" pitchFamily="34" charset="0"/>
              <a:buChar char="•"/>
            </a:pPr>
            <a:r>
              <a:rPr lang="en-US" b="1" i="0" dirty="0">
                <a:solidFill>
                  <a:srgbClr val="595959"/>
                </a:solidFill>
                <a:effectLst/>
                <a:latin typeface="Söhne"/>
              </a:rPr>
              <a:t>Indoor farming (IF)</a:t>
            </a:r>
            <a:r>
              <a:rPr lang="en-US" b="0" i="0" dirty="0">
                <a:solidFill>
                  <a:srgbClr val="595959"/>
                </a:solidFill>
                <a:effectLst/>
                <a:latin typeface="Söhne"/>
              </a:rPr>
              <a:t>:</a:t>
            </a:r>
          </a:p>
          <a:p>
            <a:pPr marL="742950" lvl="1" indent="-285750" algn="l">
              <a:lnSpc>
                <a:spcPct val="120000"/>
              </a:lnSpc>
              <a:buFont typeface="Arial" panose="020B0604020202020204" pitchFamily="34" charset="0"/>
              <a:buChar char="•"/>
            </a:pPr>
            <a:r>
              <a:rPr lang="en-US" b="0" i="0" dirty="0">
                <a:effectLst/>
                <a:latin typeface="Söhne"/>
              </a:rPr>
              <a:t>Growing plants or crops within indoor spaces using CEA, often with artificial lighting (like LEDs) and climate control systems to create optimal conditions.</a:t>
            </a:r>
          </a:p>
          <a:p>
            <a:pPr marL="742950" lvl="1" indent="-285750" algn="l">
              <a:lnSpc>
                <a:spcPct val="120000"/>
              </a:lnSpc>
              <a:buFont typeface="Arial" panose="020B0604020202020204" pitchFamily="34" charset="0"/>
              <a:buChar char="•"/>
            </a:pPr>
            <a:r>
              <a:rPr lang="en-US" b="0" i="0" dirty="0">
                <a:effectLst/>
                <a:latin typeface="Söhne"/>
              </a:rPr>
              <a:t>Can range from small-scale home setups to large commercial operations.</a:t>
            </a:r>
          </a:p>
          <a:p>
            <a:pPr algn="l">
              <a:lnSpc>
                <a:spcPct val="120000"/>
              </a:lnSpc>
              <a:buFont typeface="Arial" panose="020B0604020202020204" pitchFamily="34" charset="0"/>
              <a:buChar char="•"/>
            </a:pPr>
            <a:r>
              <a:rPr lang="en-US" b="1" i="0" dirty="0">
                <a:solidFill>
                  <a:srgbClr val="595959"/>
                </a:solidFill>
                <a:effectLst/>
                <a:latin typeface="Söhne"/>
              </a:rPr>
              <a:t>Plant factories with artificial </a:t>
            </a:r>
            <a:r>
              <a:rPr lang="en-US" b="1" dirty="0">
                <a:solidFill>
                  <a:srgbClr val="595959"/>
                </a:solidFill>
                <a:latin typeface="Söhne"/>
              </a:rPr>
              <a:t>l</a:t>
            </a:r>
            <a:r>
              <a:rPr lang="en-US" b="1" i="0" dirty="0">
                <a:solidFill>
                  <a:srgbClr val="595959"/>
                </a:solidFill>
                <a:effectLst/>
                <a:latin typeface="Söhne"/>
              </a:rPr>
              <a:t>ighting (PFAL)</a:t>
            </a:r>
            <a:r>
              <a:rPr lang="en-US" b="0" i="0" dirty="0">
                <a:solidFill>
                  <a:srgbClr val="595959"/>
                </a:solidFill>
                <a:effectLst/>
                <a:latin typeface="Söhne"/>
              </a:rPr>
              <a:t>:</a:t>
            </a:r>
          </a:p>
          <a:p>
            <a:pPr marL="742950" lvl="1" indent="-285750" algn="l">
              <a:lnSpc>
                <a:spcPct val="120000"/>
              </a:lnSpc>
              <a:buFont typeface="Arial" panose="020B0604020202020204" pitchFamily="34" charset="0"/>
              <a:buChar char="•"/>
            </a:pPr>
            <a:r>
              <a:rPr lang="en-US" b="0" i="0" dirty="0">
                <a:effectLst/>
                <a:latin typeface="Söhne"/>
              </a:rPr>
              <a:t>A type of indoor farming where crops are grown under artificial light (usually LEDs) in a fully controlled environment, allowing for consistent, year-round production.</a:t>
            </a:r>
          </a:p>
          <a:p>
            <a:pPr marL="742950" lvl="1" indent="-285750" algn="l">
              <a:lnSpc>
                <a:spcPct val="120000"/>
              </a:lnSpc>
              <a:buFont typeface="Arial" panose="020B0604020202020204" pitchFamily="34" charset="0"/>
              <a:buChar char="•"/>
            </a:pPr>
            <a:r>
              <a:rPr lang="en-US" b="0" i="0" dirty="0">
                <a:effectLst/>
                <a:latin typeface="Söhne"/>
              </a:rPr>
              <a:t>Provides complete control over environmental factors, including light, temperature, humidity, CO2 levels, and nutrients.</a:t>
            </a:r>
          </a:p>
        </p:txBody>
      </p:sp>
      <p:sp>
        <p:nvSpPr>
          <p:cNvPr id="2" name="Segnaposto piè di pagina 1">
            <a:extLst>
              <a:ext uri="{FF2B5EF4-FFF2-40B4-BE49-F238E27FC236}">
                <a16:creationId xmlns:a16="http://schemas.microsoft.com/office/drawing/2014/main" id="{04C5B1BE-1CEC-E354-77B6-3F78F1B8DFBB}"/>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1695B93B-69AF-F3A2-19C5-A33720D26C8F}"/>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795193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C4D08-562F-0CEF-A08F-54631828CB8B}"/>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12D9C631-8B8E-1550-B169-407E34F675E7}"/>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2" name="Segnaposto piè di pagina 1">
            <a:extLst>
              <a:ext uri="{FF2B5EF4-FFF2-40B4-BE49-F238E27FC236}">
                <a16:creationId xmlns:a16="http://schemas.microsoft.com/office/drawing/2014/main" id="{342DA7F0-C08D-24B9-4E0E-C03E0FECBEA6}"/>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4A3E0F0E-7172-B4AF-B8CC-B93BC9C490B8}"/>
              </a:ext>
            </a:extLst>
          </p:cNvPr>
          <p:cNvSpPr>
            <a:spLocks noGrp="1"/>
          </p:cNvSpPr>
          <p:nvPr>
            <p:ph type="sldNum" sz="quarter" idx="12"/>
          </p:nvPr>
        </p:nvSpPr>
        <p:spPr/>
        <p:txBody>
          <a:bodyPr/>
          <a:lstStyle/>
          <a:p>
            <a:fld id="{D57F1E4F-1CFF-5643-939E-217C01CDF565}" type="slidenum">
              <a:rPr lang="en-US" smtClean="0"/>
              <a:pPr/>
              <a:t>40</a:t>
            </a:fld>
            <a:endParaRPr lang="en-US" dirty="0"/>
          </a:p>
        </p:txBody>
      </p:sp>
      <p:pic>
        <p:nvPicPr>
          <p:cNvPr id="4" name="Picture 3">
            <a:extLst>
              <a:ext uri="{FF2B5EF4-FFF2-40B4-BE49-F238E27FC236}">
                <a16:creationId xmlns:a16="http://schemas.microsoft.com/office/drawing/2014/main" id="{13A13CB3-8634-BB68-640D-AED05DC447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559631"/>
            <a:ext cx="6947264" cy="4617332"/>
          </a:xfrm>
          <a:prstGeom prst="rect">
            <a:avLst/>
          </a:prstGeom>
          <a:noFill/>
          <a:ln>
            <a:noFill/>
          </a:ln>
        </p:spPr>
      </p:pic>
      <p:sp>
        <p:nvSpPr>
          <p:cNvPr id="5" name="TextBox 4">
            <a:extLst>
              <a:ext uri="{FF2B5EF4-FFF2-40B4-BE49-F238E27FC236}">
                <a16:creationId xmlns:a16="http://schemas.microsoft.com/office/drawing/2014/main" id="{C8A9002F-3499-294C-387E-AA411F862DC9}"/>
              </a:ext>
            </a:extLst>
          </p:cNvPr>
          <p:cNvSpPr txBox="1"/>
          <p:nvPr/>
        </p:nvSpPr>
        <p:spPr>
          <a:xfrm>
            <a:off x="8081554" y="3238689"/>
            <a:ext cx="3695584" cy="1569660"/>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Real-time growth and stress detection in seedlings using AI and sensors for smart production at </a:t>
            </a:r>
            <a:r>
              <a:rPr lang="en-US" sz="1600" b="1" i="1" dirty="0" err="1">
                <a:solidFill>
                  <a:srgbClr val="1F497D"/>
                </a:solidFill>
                <a:effectLst/>
                <a:ea typeface="Times New Roman" panose="02020603050405020304" pitchFamily="18" charset="0"/>
              </a:rPr>
              <a:t>Chungnam</a:t>
            </a:r>
            <a:r>
              <a:rPr lang="en-US" sz="1600" b="1" i="1" dirty="0">
                <a:solidFill>
                  <a:srgbClr val="1F497D"/>
                </a:solidFill>
                <a:effectLst/>
                <a:ea typeface="Times New Roman" panose="02020603050405020304" pitchFamily="18" charset="0"/>
              </a:rPr>
              <a:t> National University's Agricultural Production Machinery and Precision Agriculture Lab, South Korea. </a:t>
            </a:r>
            <a:r>
              <a:rPr lang="en-US" sz="1600" i="1" dirty="0">
                <a:solidFill>
                  <a:srgbClr val="1F497D"/>
                </a:solidFill>
                <a:effectLst/>
                <a:ea typeface="Times New Roman" panose="02020603050405020304" pitchFamily="18" charset="0"/>
              </a:rPr>
              <a:t>(Kabir et al. 2023).</a:t>
            </a:r>
          </a:p>
        </p:txBody>
      </p:sp>
    </p:spTree>
    <p:extLst>
      <p:ext uri="{BB962C8B-B14F-4D97-AF65-F5344CB8AC3E}">
        <p14:creationId xmlns:p14="http://schemas.microsoft.com/office/powerpoint/2010/main" val="3649794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FAC8C-E8B1-705A-FDC0-3A7F9BEB9A4E}"/>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9D564DEA-BAFC-D3C6-F261-D21FD81EF967}"/>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2" name="Segnaposto piè di pagina 1">
            <a:extLst>
              <a:ext uri="{FF2B5EF4-FFF2-40B4-BE49-F238E27FC236}">
                <a16:creationId xmlns:a16="http://schemas.microsoft.com/office/drawing/2014/main" id="{1B8F2C0A-06A8-1C60-8429-2C1B3ED6472D}"/>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C6F9E00D-2169-34D0-39D2-AA0E92E8FFA7}"/>
              </a:ext>
            </a:extLst>
          </p:cNvPr>
          <p:cNvSpPr>
            <a:spLocks noGrp="1"/>
          </p:cNvSpPr>
          <p:nvPr>
            <p:ph type="sldNum" sz="quarter" idx="12"/>
          </p:nvPr>
        </p:nvSpPr>
        <p:spPr/>
        <p:txBody>
          <a:bodyPr/>
          <a:lstStyle/>
          <a:p>
            <a:fld id="{D57F1E4F-1CFF-5643-939E-217C01CDF565}" type="slidenum">
              <a:rPr lang="en-US" smtClean="0"/>
              <a:pPr/>
              <a:t>41</a:t>
            </a:fld>
            <a:endParaRPr lang="en-US" dirty="0"/>
          </a:p>
        </p:txBody>
      </p:sp>
      <p:pic>
        <p:nvPicPr>
          <p:cNvPr id="4" name="Picture 3">
            <a:extLst>
              <a:ext uri="{FF2B5EF4-FFF2-40B4-BE49-F238E27FC236}">
                <a16:creationId xmlns:a16="http://schemas.microsoft.com/office/drawing/2014/main" id="{D124A067-6CB2-B77F-18EE-60A8390FE18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3634" y="1570604"/>
            <a:ext cx="8773957" cy="4037716"/>
          </a:xfrm>
          <a:prstGeom prst="rect">
            <a:avLst/>
          </a:prstGeom>
          <a:noFill/>
          <a:ln>
            <a:noFill/>
          </a:ln>
        </p:spPr>
      </p:pic>
      <p:sp>
        <p:nvSpPr>
          <p:cNvPr id="6" name="TextBox 5">
            <a:extLst>
              <a:ext uri="{FF2B5EF4-FFF2-40B4-BE49-F238E27FC236}">
                <a16:creationId xmlns:a16="http://schemas.microsoft.com/office/drawing/2014/main" id="{ED24B300-CA59-4408-DDE0-F45D8C48520D}"/>
              </a:ext>
            </a:extLst>
          </p:cNvPr>
          <p:cNvSpPr txBox="1"/>
          <p:nvPr/>
        </p:nvSpPr>
        <p:spPr>
          <a:xfrm>
            <a:off x="1863634" y="5771575"/>
            <a:ext cx="8342811" cy="584775"/>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A schematic representation of IoT-based monitoring and control systems for vertical farms. </a:t>
            </a:r>
            <a:r>
              <a:rPr lang="en-US" sz="1600" i="1" dirty="0">
                <a:solidFill>
                  <a:srgbClr val="1F497D"/>
                </a:solidFill>
                <a:effectLst/>
                <a:ea typeface="Times New Roman" panose="02020603050405020304" pitchFamily="18" charset="0"/>
              </a:rPr>
              <a:t>(Kabir et al. 2023).</a:t>
            </a:r>
          </a:p>
        </p:txBody>
      </p:sp>
    </p:spTree>
    <p:extLst>
      <p:ext uri="{BB962C8B-B14F-4D97-AF65-F5344CB8AC3E}">
        <p14:creationId xmlns:p14="http://schemas.microsoft.com/office/powerpoint/2010/main" val="981149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4B100-EDAA-E6C1-4BCC-50BABF082CD9}"/>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E15E5DD5-2565-557A-683D-28517D29B4E1}"/>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2" name="Segnaposto piè di pagina 1">
            <a:extLst>
              <a:ext uri="{FF2B5EF4-FFF2-40B4-BE49-F238E27FC236}">
                <a16:creationId xmlns:a16="http://schemas.microsoft.com/office/drawing/2014/main" id="{D1995266-8C43-5AA5-A5BA-5BD0163E5C2E}"/>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6A8B4795-997A-B014-0EC6-534D28A2EF9B}"/>
              </a:ext>
            </a:extLst>
          </p:cNvPr>
          <p:cNvSpPr>
            <a:spLocks noGrp="1"/>
          </p:cNvSpPr>
          <p:nvPr>
            <p:ph type="sldNum" sz="quarter" idx="12"/>
          </p:nvPr>
        </p:nvSpPr>
        <p:spPr/>
        <p:txBody>
          <a:bodyPr/>
          <a:lstStyle/>
          <a:p>
            <a:fld id="{D57F1E4F-1CFF-5643-939E-217C01CDF565}" type="slidenum">
              <a:rPr lang="en-US" smtClean="0"/>
              <a:pPr/>
              <a:t>42</a:t>
            </a:fld>
            <a:endParaRPr lang="en-US" dirty="0"/>
          </a:p>
        </p:txBody>
      </p:sp>
      <p:pic>
        <p:nvPicPr>
          <p:cNvPr id="4" name="Picture 3">
            <a:extLst>
              <a:ext uri="{FF2B5EF4-FFF2-40B4-BE49-F238E27FC236}">
                <a16:creationId xmlns:a16="http://schemas.microsoft.com/office/drawing/2014/main" id="{B7AF0317-353F-5EE2-DCFB-C808F1D39E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340" y="1690688"/>
            <a:ext cx="7508973" cy="4270149"/>
          </a:xfrm>
          <a:prstGeom prst="rect">
            <a:avLst/>
          </a:prstGeom>
          <a:noFill/>
          <a:ln>
            <a:noFill/>
          </a:ln>
        </p:spPr>
      </p:pic>
      <p:sp>
        <p:nvSpPr>
          <p:cNvPr id="6" name="TextBox 5">
            <a:extLst>
              <a:ext uri="{FF2B5EF4-FFF2-40B4-BE49-F238E27FC236}">
                <a16:creationId xmlns:a16="http://schemas.microsoft.com/office/drawing/2014/main" id="{D2E517BF-9B9A-D78A-7439-7C7793C87B35}"/>
              </a:ext>
            </a:extLst>
          </p:cNvPr>
          <p:cNvSpPr txBox="1"/>
          <p:nvPr/>
        </p:nvSpPr>
        <p:spPr>
          <a:xfrm>
            <a:off x="8330671" y="2933995"/>
            <a:ext cx="3391989" cy="2062103"/>
          </a:xfrm>
          <a:prstGeom prst="rect">
            <a:avLst/>
          </a:prstGeom>
          <a:noFill/>
        </p:spPr>
        <p:txBody>
          <a:bodyPr wrap="square">
            <a:spAutoFit/>
          </a:bodyPr>
          <a:lstStyle/>
          <a:p>
            <a:r>
              <a:rPr lang="en-US" sz="1600" b="1" i="1" dirty="0">
                <a:solidFill>
                  <a:srgbClr val="1F497D"/>
                </a:solidFill>
                <a:effectLst/>
                <a:ea typeface="Times New Roman" panose="02020603050405020304" pitchFamily="18" charset="0"/>
              </a:rPr>
              <a:t>Unmanned vertical farming operations include </a:t>
            </a:r>
          </a:p>
          <a:p>
            <a:pPr marL="342900" indent="-342900">
              <a:buAutoNum type="alphaLcParenBoth"/>
            </a:pPr>
            <a:r>
              <a:rPr lang="en-US" sz="1600" b="1" i="1" dirty="0">
                <a:solidFill>
                  <a:srgbClr val="1F497D"/>
                </a:solidFill>
                <a:effectLst/>
                <a:ea typeface="Times New Roman" panose="02020603050405020304" pitchFamily="18" charset="0"/>
              </a:rPr>
              <a:t>key processing steps,</a:t>
            </a:r>
          </a:p>
          <a:p>
            <a:pPr marL="342900" indent="-342900">
              <a:buAutoNum type="alphaLcParenBoth"/>
            </a:pPr>
            <a:r>
              <a:rPr lang="en-US" sz="1600" b="1" i="1" dirty="0">
                <a:solidFill>
                  <a:srgbClr val="1F497D"/>
                </a:solidFill>
                <a:effectLst/>
                <a:ea typeface="Times New Roman" panose="02020603050405020304" pitchFamily="18" charset="0"/>
              </a:rPr>
              <a:t>the </a:t>
            </a:r>
            <a:r>
              <a:rPr lang="en-US" sz="1600" b="1" i="1" dirty="0" err="1">
                <a:solidFill>
                  <a:srgbClr val="1F497D"/>
                </a:solidFill>
                <a:effectLst/>
                <a:ea typeface="Times New Roman" panose="02020603050405020304" pitchFamily="18" charset="0"/>
              </a:rPr>
              <a:t>PlantKeeper</a:t>
            </a:r>
            <a:r>
              <a:rPr lang="en-US" sz="1600" b="1" i="1" dirty="0">
                <a:solidFill>
                  <a:srgbClr val="1F497D"/>
                </a:solidFill>
                <a:effectLst/>
                <a:ea typeface="Times New Roman" panose="02020603050405020304" pitchFamily="18" charset="0"/>
              </a:rPr>
              <a:t> wireless monitoring and control app menu, and </a:t>
            </a:r>
          </a:p>
          <a:p>
            <a:r>
              <a:rPr lang="en-US" sz="1600" b="1" i="1" dirty="0">
                <a:solidFill>
                  <a:srgbClr val="1F497D"/>
                </a:solidFill>
                <a:effectLst/>
                <a:ea typeface="Times New Roman" panose="02020603050405020304" pitchFamily="18" charset="0"/>
              </a:rPr>
              <a:t>(</a:t>
            </a:r>
            <a:r>
              <a:rPr lang="en-US" sz="1600" b="1" i="1" dirty="0" err="1">
                <a:solidFill>
                  <a:srgbClr val="1F497D"/>
                </a:solidFill>
                <a:effectLst/>
                <a:ea typeface="Times New Roman" panose="02020603050405020304" pitchFamily="18" charset="0"/>
              </a:rPr>
              <a:t>c,d</a:t>
            </a:r>
            <a:r>
              <a:rPr lang="en-US" sz="1600" b="1" i="1" dirty="0">
                <a:solidFill>
                  <a:srgbClr val="1F497D"/>
                </a:solidFill>
                <a:effectLst/>
                <a:ea typeface="Times New Roman" panose="02020603050405020304" pitchFamily="18" charset="0"/>
              </a:rPr>
              <a:t>) automated production and management. </a:t>
            </a:r>
            <a:r>
              <a:rPr lang="en-US" sz="1600" i="1" dirty="0">
                <a:solidFill>
                  <a:srgbClr val="1F497D"/>
                </a:solidFill>
                <a:effectLst/>
                <a:ea typeface="Times New Roman" panose="02020603050405020304" pitchFamily="18" charset="0"/>
              </a:rPr>
              <a:t>(Kabir et al. 2023).</a:t>
            </a:r>
          </a:p>
        </p:txBody>
      </p:sp>
    </p:spTree>
    <p:extLst>
      <p:ext uri="{BB962C8B-B14F-4D97-AF65-F5344CB8AC3E}">
        <p14:creationId xmlns:p14="http://schemas.microsoft.com/office/powerpoint/2010/main" val="1388147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F706F-C2C4-9DA9-8244-85B0200AA83F}"/>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9A192A0-1A58-23A9-8B89-E478B0C6FB2A}"/>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2" name="Segnaposto piè di pagina 1">
            <a:extLst>
              <a:ext uri="{FF2B5EF4-FFF2-40B4-BE49-F238E27FC236}">
                <a16:creationId xmlns:a16="http://schemas.microsoft.com/office/drawing/2014/main" id="{8D263F6F-F050-EDB7-EC29-180145CF9D50}"/>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5DB38E10-291F-B959-582A-740C73B492E0}"/>
              </a:ext>
            </a:extLst>
          </p:cNvPr>
          <p:cNvSpPr>
            <a:spLocks noGrp="1"/>
          </p:cNvSpPr>
          <p:nvPr>
            <p:ph type="sldNum" sz="quarter" idx="12"/>
          </p:nvPr>
        </p:nvSpPr>
        <p:spPr/>
        <p:txBody>
          <a:bodyPr/>
          <a:lstStyle/>
          <a:p>
            <a:fld id="{D57F1E4F-1CFF-5643-939E-217C01CDF565}" type="slidenum">
              <a:rPr lang="en-US" smtClean="0"/>
              <a:pPr/>
              <a:t>43</a:t>
            </a:fld>
            <a:endParaRPr lang="en-US" dirty="0"/>
          </a:p>
        </p:txBody>
      </p:sp>
      <p:pic>
        <p:nvPicPr>
          <p:cNvPr id="6" name="Picture 5">
            <a:extLst>
              <a:ext uri="{FF2B5EF4-FFF2-40B4-BE49-F238E27FC236}">
                <a16:creationId xmlns:a16="http://schemas.microsoft.com/office/drawing/2014/main" id="{52464116-5049-59E9-3C25-88A35C81BE2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445" y="1503111"/>
            <a:ext cx="6512741" cy="3882930"/>
          </a:xfrm>
          <a:prstGeom prst="rect">
            <a:avLst/>
          </a:prstGeom>
          <a:noFill/>
          <a:ln>
            <a:noFill/>
          </a:ln>
        </p:spPr>
      </p:pic>
      <p:sp>
        <p:nvSpPr>
          <p:cNvPr id="9" name="TextBox 8">
            <a:extLst>
              <a:ext uri="{FF2B5EF4-FFF2-40B4-BE49-F238E27FC236}">
                <a16:creationId xmlns:a16="http://schemas.microsoft.com/office/drawing/2014/main" id="{78A7526E-5FF9-D713-F91C-8B4197177ADC}"/>
              </a:ext>
            </a:extLst>
          </p:cNvPr>
          <p:cNvSpPr txBox="1"/>
          <p:nvPr/>
        </p:nvSpPr>
        <p:spPr>
          <a:xfrm>
            <a:off x="2322977" y="5442715"/>
            <a:ext cx="7039676" cy="830997"/>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Unmanned operation in vertical farming: (a) automatic conveyor belt; (b) rack-mounted control camera; (c) 1000-pound robot, Angus; and (d) Iron Ox's harvesting robotic arm. </a:t>
            </a:r>
            <a:r>
              <a:rPr lang="en-US" sz="1600" i="1" dirty="0">
                <a:solidFill>
                  <a:srgbClr val="1F497D"/>
                </a:solidFill>
                <a:effectLst/>
                <a:ea typeface="Times New Roman" panose="02020603050405020304" pitchFamily="18" charset="0"/>
              </a:rPr>
              <a:t>(Kabir et al. 2023).</a:t>
            </a:r>
          </a:p>
        </p:txBody>
      </p:sp>
    </p:spTree>
    <p:extLst>
      <p:ext uri="{BB962C8B-B14F-4D97-AF65-F5344CB8AC3E}">
        <p14:creationId xmlns:p14="http://schemas.microsoft.com/office/powerpoint/2010/main" val="584370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E5AFC-B56F-2DF5-3CB6-00CDB925588E}"/>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196401D5-EFB1-570D-4344-F41F4E484316}"/>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2" name="Segnaposto piè di pagina 1">
            <a:extLst>
              <a:ext uri="{FF2B5EF4-FFF2-40B4-BE49-F238E27FC236}">
                <a16:creationId xmlns:a16="http://schemas.microsoft.com/office/drawing/2014/main" id="{7BD2FC47-AC1C-51C8-2B28-269F2F61862A}"/>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7C2039EC-D570-CB4A-96C0-9ED559F52CE2}"/>
              </a:ext>
            </a:extLst>
          </p:cNvPr>
          <p:cNvSpPr>
            <a:spLocks noGrp="1"/>
          </p:cNvSpPr>
          <p:nvPr>
            <p:ph type="sldNum" sz="quarter" idx="12"/>
          </p:nvPr>
        </p:nvSpPr>
        <p:spPr/>
        <p:txBody>
          <a:bodyPr/>
          <a:lstStyle/>
          <a:p>
            <a:fld id="{D57F1E4F-1CFF-5643-939E-217C01CDF565}" type="slidenum">
              <a:rPr lang="en-US" smtClean="0"/>
              <a:pPr/>
              <a:t>44</a:t>
            </a:fld>
            <a:endParaRPr lang="en-US" dirty="0"/>
          </a:p>
        </p:txBody>
      </p:sp>
      <p:pic>
        <p:nvPicPr>
          <p:cNvPr id="4" name="Picture 3">
            <a:extLst>
              <a:ext uri="{FF2B5EF4-FFF2-40B4-BE49-F238E27FC236}">
                <a16:creationId xmlns:a16="http://schemas.microsoft.com/office/drawing/2014/main" id="{F6519266-B2CC-833E-060C-EB94D495985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579" y="1511689"/>
            <a:ext cx="10256828" cy="4122758"/>
          </a:xfrm>
          <a:prstGeom prst="rect">
            <a:avLst/>
          </a:prstGeom>
          <a:noFill/>
          <a:ln>
            <a:noFill/>
          </a:ln>
        </p:spPr>
      </p:pic>
      <p:sp>
        <p:nvSpPr>
          <p:cNvPr id="6" name="TextBox 5">
            <a:extLst>
              <a:ext uri="{FF2B5EF4-FFF2-40B4-BE49-F238E27FC236}">
                <a16:creationId xmlns:a16="http://schemas.microsoft.com/office/drawing/2014/main" id="{E6F2E996-6B93-31F5-3BD0-1E7EC38BCB9E}"/>
              </a:ext>
            </a:extLst>
          </p:cNvPr>
          <p:cNvSpPr txBox="1"/>
          <p:nvPr/>
        </p:nvSpPr>
        <p:spPr>
          <a:xfrm>
            <a:off x="1863634" y="5771575"/>
            <a:ext cx="8342811" cy="584775"/>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Combined application of several AI-based algorithms (MSAM, FE, DKL DNN, and GP) to determine multiple ions in hydroponic solutions. </a:t>
            </a:r>
            <a:r>
              <a:rPr lang="en-US" sz="1600" i="1" dirty="0">
                <a:solidFill>
                  <a:srgbClr val="1F497D"/>
                </a:solidFill>
                <a:effectLst/>
                <a:ea typeface="Times New Roman" panose="02020603050405020304" pitchFamily="18" charset="0"/>
              </a:rPr>
              <a:t>(Kabir et al. 2023).</a:t>
            </a:r>
          </a:p>
        </p:txBody>
      </p:sp>
    </p:spTree>
    <p:extLst>
      <p:ext uri="{BB962C8B-B14F-4D97-AF65-F5344CB8AC3E}">
        <p14:creationId xmlns:p14="http://schemas.microsoft.com/office/powerpoint/2010/main" val="3182769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C7FB5-149D-9781-EF6B-AC4841F23B58}"/>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A1749AE8-8208-98DE-C834-21085447BA3C}"/>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8" name="Segnaposto contenuto 7">
            <a:extLst>
              <a:ext uri="{FF2B5EF4-FFF2-40B4-BE49-F238E27FC236}">
                <a16:creationId xmlns:a16="http://schemas.microsoft.com/office/drawing/2014/main" id="{2EB671A6-634D-116A-C8B4-336798EA0D48}"/>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Unmanned Vertical Farming Systems (UVFS)</a:t>
            </a:r>
          </a:p>
          <a:p>
            <a:pPr marL="1079500" lvl="1" indent="-269875">
              <a:lnSpc>
                <a:spcPct val="100000"/>
              </a:lnSpc>
            </a:pPr>
            <a:r>
              <a:rPr lang="en-US" sz="2000" i="0" dirty="0">
                <a:effectLst/>
                <a:latin typeface="Söhne"/>
              </a:rPr>
              <a:t>Automation and robotics streamline operations, offering benefits like resource efficiency, year-round production, reduced environmental impact, and space optimization.</a:t>
            </a:r>
          </a:p>
          <a:p>
            <a:pPr lvl="1">
              <a:lnSpc>
                <a:spcPct val="100000"/>
              </a:lnSpc>
            </a:pPr>
            <a:r>
              <a:rPr lang="en-US" sz="2000" b="1" i="0" dirty="0">
                <a:effectLst/>
                <a:latin typeface="Söhne"/>
              </a:rPr>
              <a:t>Automated Vertical Farming Systems</a:t>
            </a:r>
          </a:p>
          <a:p>
            <a:pPr marL="1079500" lvl="1" indent="-269875">
              <a:lnSpc>
                <a:spcPct val="100000"/>
              </a:lnSpc>
            </a:pPr>
            <a:r>
              <a:rPr lang="en-US" sz="2000" i="0" dirty="0">
                <a:effectLst/>
                <a:latin typeface="Söhne"/>
              </a:rPr>
              <a:t>From seeding to harvesting, automation technologies reduce labor costs and improve safety and productivity.</a:t>
            </a:r>
          </a:p>
          <a:p>
            <a:pPr lvl="1">
              <a:lnSpc>
                <a:spcPct val="100000"/>
              </a:lnSpc>
            </a:pPr>
            <a:r>
              <a:rPr lang="en-US" sz="2000" b="1" i="0" dirty="0">
                <a:effectLst/>
                <a:latin typeface="Söhne"/>
              </a:rPr>
              <a:t>Robotic Vertical Farming Systems</a:t>
            </a:r>
          </a:p>
          <a:p>
            <a:pPr marL="1079500" lvl="1" indent="-269875">
              <a:lnSpc>
                <a:spcPct val="100000"/>
              </a:lnSpc>
            </a:pPr>
            <a:r>
              <a:rPr lang="en-US" sz="2000" i="0" dirty="0">
                <a:effectLst/>
                <a:latin typeface="Söhne"/>
              </a:rPr>
              <a:t>Robots perform tasks with precision, reducing labor costs and improving consistency in farming operations.</a:t>
            </a:r>
          </a:p>
          <a:p>
            <a:pPr lvl="1">
              <a:lnSpc>
                <a:spcPct val="100000"/>
              </a:lnSpc>
            </a:pPr>
            <a:r>
              <a:rPr lang="en-US" sz="2000" b="1" i="0" dirty="0">
                <a:effectLst/>
                <a:latin typeface="Söhne"/>
              </a:rPr>
              <a:t>Vertical Farming with Drones</a:t>
            </a:r>
          </a:p>
          <a:p>
            <a:pPr marL="1079500" lvl="1" indent="-269875">
              <a:lnSpc>
                <a:spcPct val="100000"/>
              </a:lnSpc>
            </a:pPr>
            <a:r>
              <a:rPr lang="en-US" sz="2000" i="0" dirty="0">
                <a:effectLst/>
                <a:latin typeface="Söhne"/>
              </a:rPr>
              <a:t>Drones enhance crop monitoring and management, offering aerial precision and data-driven insights for improved crop health and yield.</a:t>
            </a:r>
          </a:p>
        </p:txBody>
      </p:sp>
      <p:sp>
        <p:nvSpPr>
          <p:cNvPr id="2" name="Segnaposto piè di pagina 1">
            <a:extLst>
              <a:ext uri="{FF2B5EF4-FFF2-40B4-BE49-F238E27FC236}">
                <a16:creationId xmlns:a16="http://schemas.microsoft.com/office/drawing/2014/main" id="{A409791F-3430-999E-2A69-764DC6EB7FA5}"/>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D3CEA809-B681-58A4-9DB5-71AF2B3435D7}"/>
              </a:ext>
            </a:extLst>
          </p:cNvPr>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37169358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BE058-BC94-C729-7D81-CBBD1B98F3F8}"/>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F4E65B12-C3A9-7CA8-D399-2A5642463633}"/>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2" name="Segnaposto piè di pagina 1">
            <a:extLst>
              <a:ext uri="{FF2B5EF4-FFF2-40B4-BE49-F238E27FC236}">
                <a16:creationId xmlns:a16="http://schemas.microsoft.com/office/drawing/2014/main" id="{53D08F1D-B16F-F150-F799-DA31AA8A2223}"/>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A652565E-81EF-43EC-D865-437C8BD27DE9}"/>
              </a:ext>
            </a:extLst>
          </p:cNvPr>
          <p:cNvSpPr>
            <a:spLocks noGrp="1"/>
          </p:cNvSpPr>
          <p:nvPr>
            <p:ph type="sldNum" sz="quarter" idx="12"/>
          </p:nvPr>
        </p:nvSpPr>
        <p:spPr/>
        <p:txBody>
          <a:bodyPr/>
          <a:lstStyle/>
          <a:p>
            <a:fld id="{D57F1E4F-1CFF-5643-939E-217C01CDF565}" type="slidenum">
              <a:rPr lang="en-US" smtClean="0"/>
              <a:pPr/>
              <a:t>46</a:t>
            </a:fld>
            <a:endParaRPr lang="en-US" dirty="0"/>
          </a:p>
        </p:txBody>
      </p:sp>
      <p:pic>
        <p:nvPicPr>
          <p:cNvPr id="6" name="Picture 5">
            <a:extLst>
              <a:ext uri="{FF2B5EF4-FFF2-40B4-BE49-F238E27FC236}">
                <a16:creationId xmlns:a16="http://schemas.microsoft.com/office/drawing/2014/main" id="{6E8A4D30-8336-BD63-3AB1-E103A1695D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7604" y="1514860"/>
            <a:ext cx="6396791" cy="4058626"/>
          </a:xfrm>
          <a:prstGeom prst="rect">
            <a:avLst/>
          </a:prstGeom>
          <a:noFill/>
          <a:ln>
            <a:noFill/>
          </a:ln>
        </p:spPr>
      </p:pic>
      <p:sp>
        <p:nvSpPr>
          <p:cNvPr id="9" name="TextBox 8">
            <a:extLst>
              <a:ext uri="{FF2B5EF4-FFF2-40B4-BE49-F238E27FC236}">
                <a16:creationId xmlns:a16="http://schemas.microsoft.com/office/drawing/2014/main" id="{98D876C4-01D5-471C-9C32-B421985ACBB6}"/>
              </a:ext>
            </a:extLst>
          </p:cNvPr>
          <p:cNvSpPr txBox="1"/>
          <p:nvPr/>
        </p:nvSpPr>
        <p:spPr>
          <a:xfrm>
            <a:off x="2690950" y="5735448"/>
            <a:ext cx="7039676" cy="584775"/>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Use of UAVs/drones in vertical farming: (</a:t>
            </a:r>
            <a:r>
              <a:rPr lang="en-US" sz="1600" b="1" i="1" dirty="0" err="1">
                <a:solidFill>
                  <a:srgbClr val="1F497D"/>
                </a:solidFill>
                <a:effectLst/>
                <a:ea typeface="Times New Roman" panose="02020603050405020304" pitchFamily="18" charset="0"/>
              </a:rPr>
              <a:t>a,b</a:t>
            </a:r>
            <a:r>
              <a:rPr lang="en-US" sz="1600" b="1" i="1" dirty="0">
                <a:solidFill>
                  <a:srgbClr val="1F497D"/>
                </a:solidFill>
                <a:effectLst/>
                <a:ea typeface="Times New Roman" panose="02020603050405020304" pitchFamily="18" charset="0"/>
              </a:rPr>
              <a:t>) autonomous drone </a:t>
            </a:r>
            <a:r>
              <a:rPr lang="en-US" sz="1600" i="1" dirty="0">
                <a:solidFill>
                  <a:srgbClr val="1F497D"/>
                </a:solidFill>
                <a:effectLst/>
                <a:ea typeface="Times New Roman" panose="02020603050405020304" pitchFamily="18" charset="0"/>
              </a:rPr>
              <a:t>(</a:t>
            </a:r>
            <a:r>
              <a:rPr lang="en-US" sz="1600" i="1" dirty="0" err="1">
                <a:solidFill>
                  <a:srgbClr val="1F497D"/>
                </a:solidFill>
                <a:effectLst/>
                <a:ea typeface="Times New Roman" panose="02020603050405020304" pitchFamily="18" charset="0"/>
              </a:rPr>
              <a:t>iFarm</a:t>
            </a:r>
            <a:r>
              <a:rPr lang="en-US" sz="1600" i="1" dirty="0">
                <a:solidFill>
                  <a:srgbClr val="1F497D"/>
                </a:solidFill>
                <a:effectLst/>
                <a:ea typeface="Times New Roman" panose="02020603050405020304" pitchFamily="18" charset="0"/>
              </a:rPr>
              <a:t>, Abu Dhabi, UAE) </a:t>
            </a:r>
            <a:r>
              <a:rPr lang="en-US" sz="1600" b="1" i="1" dirty="0">
                <a:solidFill>
                  <a:srgbClr val="1F497D"/>
                </a:solidFill>
                <a:effectLst/>
                <a:ea typeface="Times New Roman" panose="02020603050405020304" pitchFamily="18" charset="0"/>
              </a:rPr>
              <a:t>(c) autonomous drone; (d) AI drones </a:t>
            </a:r>
            <a:r>
              <a:rPr lang="en-US" sz="1600" i="1" dirty="0">
                <a:solidFill>
                  <a:srgbClr val="1F497D"/>
                </a:solidFill>
                <a:effectLst/>
                <a:ea typeface="Times New Roman" panose="02020603050405020304" pitchFamily="18" charset="0"/>
              </a:rPr>
              <a:t>(Kabir et al. 2023).</a:t>
            </a:r>
          </a:p>
        </p:txBody>
      </p:sp>
    </p:spTree>
    <p:extLst>
      <p:ext uri="{BB962C8B-B14F-4D97-AF65-F5344CB8AC3E}">
        <p14:creationId xmlns:p14="http://schemas.microsoft.com/office/powerpoint/2010/main" val="2722570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A2359-D076-9AB5-DC71-EADDBD4F5396}"/>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EE455BF6-E6EB-8ABE-7484-7900B4D68251}"/>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8" name="Segnaposto contenuto 7">
            <a:extLst>
              <a:ext uri="{FF2B5EF4-FFF2-40B4-BE49-F238E27FC236}">
                <a16:creationId xmlns:a16="http://schemas.microsoft.com/office/drawing/2014/main" id="{44E4EEAB-DB66-6E58-023D-3988B1834AA8}"/>
              </a:ext>
            </a:extLst>
          </p:cNvPr>
          <p:cNvSpPr>
            <a:spLocks noGrp="1"/>
          </p:cNvSpPr>
          <p:nvPr>
            <p:ph idx="1"/>
          </p:nvPr>
        </p:nvSpPr>
        <p:spPr>
          <a:xfrm>
            <a:off x="491319" y="1535374"/>
            <a:ext cx="10673070" cy="5022376"/>
          </a:xfrm>
        </p:spPr>
        <p:txBody>
          <a:bodyPr>
            <a:normAutofit/>
          </a:bodyPr>
          <a:lstStyle/>
          <a:p>
            <a:pPr lvl="1">
              <a:lnSpc>
                <a:spcPct val="100000"/>
              </a:lnSpc>
              <a:spcAft>
                <a:spcPts val="600"/>
              </a:spcAft>
            </a:pPr>
            <a:r>
              <a:rPr lang="en-US" sz="2000" b="1" i="0" dirty="0">
                <a:effectLst/>
                <a:latin typeface="Söhne"/>
              </a:rPr>
              <a:t>Research Trends – Artificial Intelligence (AI)</a:t>
            </a:r>
          </a:p>
          <a:p>
            <a:pPr marL="1079500" lvl="1" indent="-269875">
              <a:lnSpc>
                <a:spcPct val="100000"/>
              </a:lnSpc>
              <a:spcAft>
                <a:spcPts val="600"/>
              </a:spcAft>
            </a:pPr>
            <a:r>
              <a:rPr lang="en-US" sz="2000" i="0" dirty="0">
                <a:effectLst/>
                <a:latin typeface="Söhne"/>
              </a:rPr>
              <a:t>AI optimizes environmental conditions and resource utilization, with applications in monitoring, optimization, and stress detection.</a:t>
            </a:r>
          </a:p>
          <a:p>
            <a:pPr marL="1079500" lvl="1" indent="-269875">
              <a:lnSpc>
                <a:spcPct val="100000"/>
              </a:lnSpc>
              <a:spcAft>
                <a:spcPts val="600"/>
              </a:spcAft>
            </a:pPr>
            <a:r>
              <a:rPr lang="en-US" sz="2000" i="0" dirty="0">
                <a:effectLst/>
                <a:latin typeface="Söhne"/>
              </a:rPr>
              <a:t>Deep learning models support tasks like leaf segmentation and stress classification, enhancing plant health analysis.</a:t>
            </a:r>
          </a:p>
          <a:p>
            <a:pPr marL="1079500" lvl="1" indent="-269875">
              <a:lnSpc>
                <a:spcPct val="100000"/>
              </a:lnSpc>
              <a:spcAft>
                <a:spcPts val="600"/>
              </a:spcAft>
            </a:pPr>
            <a:r>
              <a:rPr lang="en-US" sz="2000" i="0" dirty="0">
                <a:effectLst/>
                <a:latin typeface="Söhne"/>
              </a:rPr>
              <a:t>Issues include data management, algorithm diversity, privacy and security concerns, and the need for transparency and bias mitigation in AI applications.</a:t>
            </a:r>
          </a:p>
        </p:txBody>
      </p:sp>
      <p:sp>
        <p:nvSpPr>
          <p:cNvPr id="2" name="Segnaposto piè di pagina 1">
            <a:extLst>
              <a:ext uri="{FF2B5EF4-FFF2-40B4-BE49-F238E27FC236}">
                <a16:creationId xmlns:a16="http://schemas.microsoft.com/office/drawing/2014/main" id="{98957F0D-10AB-5287-0F70-AEE89C6F0187}"/>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6D50F831-12D3-37CC-9337-B520595CCC99}"/>
              </a:ext>
            </a:extLst>
          </p:cNvPr>
          <p:cNvSpPr>
            <a:spLocks noGrp="1"/>
          </p:cNvSpPr>
          <p:nvPr>
            <p:ph type="sldNum" sz="quarter" idx="12"/>
          </p:nvPr>
        </p:nvSpPr>
        <p:spPr/>
        <p:txBody>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2366046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9EAB9-2338-5B4A-3EBC-ED2941E98221}"/>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3102254-3B75-FAAA-6AB1-5B7160F2B1E9}"/>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8" name="Segnaposto contenuto 7">
            <a:extLst>
              <a:ext uri="{FF2B5EF4-FFF2-40B4-BE49-F238E27FC236}">
                <a16:creationId xmlns:a16="http://schemas.microsoft.com/office/drawing/2014/main" id="{2FC68F35-9D80-0E63-B8F6-1011E785543D}"/>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Crop Production – challenged and future prospects</a:t>
            </a:r>
          </a:p>
          <a:p>
            <a:pPr marL="1079500" lvl="1">
              <a:lnSpc>
                <a:spcPct val="100000"/>
              </a:lnSpc>
            </a:pPr>
            <a:r>
              <a:rPr lang="en-US" sz="2000" i="0" dirty="0">
                <a:effectLst/>
                <a:latin typeface="Söhne"/>
              </a:rPr>
              <a:t>Offers opportunities for diverse crops in controlled environments.</a:t>
            </a:r>
          </a:p>
          <a:p>
            <a:pPr marL="1079500" lvl="1">
              <a:lnSpc>
                <a:spcPct val="100000"/>
              </a:lnSpc>
            </a:pPr>
            <a:r>
              <a:rPr lang="en-US" sz="2000" i="0" dirty="0">
                <a:effectLst/>
                <a:latin typeface="Söhne"/>
              </a:rPr>
              <a:t>Enables year-round production and explores novel crops and niche markets.</a:t>
            </a:r>
          </a:p>
          <a:p>
            <a:pPr marL="1079500" lvl="1">
              <a:lnSpc>
                <a:spcPct val="100000"/>
              </a:lnSpc>
            </a:pPr>
            <a:r>
              <a:rPr lang="en-US" sz="2000" i="0" dirty="0">
                <a:effectLst/>
                <a:latin typeface="Söhne"/>
              </a:rPr>
              <a:t>Challenges include limited crop diversity and the need for specialized cultivars.</a:t>
            </a:r>
          </a:p>
          <a:p>
            <a:pPr marL="1079500" lvl="1">
              <a:lnSpc>
                <a:spcPct val="100000"/>
              </a:lnSpc>
            </a:pPr>
            <a:r>
              <a:rPr lang="en-US" sz="2000" i="0" dirty="0">
                <a:effectLst/>
                <a:latin typeface="Söhne"/>
              </a:rPr>
              <a:t>Strategic breeding for compact growth and resource efficiency is crucial.</a:t>
            </a:r>
          </a:p>
          <a:p>
            <a:pPr lvl="1">
              <a:lnSpc>
                <a:spcPct val="100000"/>
              </a:lnSpc>
            </a:pPr>
            <a:r>
              <a:rPr lang="en-US" sz="2000" b="1" i="0" dirty="0">
                <a:effectLst/>
                <a:latin typeface="Söhne"/>
              </a:rPr>
              <a:t>Environmental Sustainability – challenged and future prospects</a:t>
            </a:r>
          </a:p>
          <a:p>
            <a:pPr marL="1079500" lvl="1" indent="-269875">
              <a:lnSpc>
                <a:spcPct val="100000"/>
              </a:lnSpc>
            </a:pPr>
            <a:r>
              <a:rPr lang="en-US" sz="2000" i="0" dirty="0">
                <a:effectLst/>
                <a:latin typeface="Söhne"/>
              </a:rPr>
              <a:t>Reduces pesticide use, conserves water and land, and minimizes food transport.</a:t>
            </a:r>
          </a:p>
          <a:p>
            <a:pPr marL="1079500" lvl="1" indent="-269875">
              <a:lnSpc>
                <a:spcPct val="100000"/>
              </a:lnSpc>
            </a:pPr>
            <a:r>
              <a:rPr lang="en-US" sz="2000" i="0" dirty="0">
                <a:effectLst/>
                <a:latin typeface="Söhne"/>
              </a:rPr>
              <a:t>Initial and operational costs, and energy-intensive climate control pose challenges.</a:t>
            </a:r>
          </a:p>
          <a:p>
            <a:pPr marL="1079500" lvl="1" indent="-269875">
              <a:lnSpc>
                <a:spcPct val="100000"/>
              </a:lnSpc>
            </a:pPr>
            <a:r>
              <a:rPr lang="en-US" sz="2000" i="0" dirty="0">
                <a:effectLst/>
                <a:latin typeface="Söhne"/>
              </a:rPr>
              <a:t>Optimizing system design and implementing circular systems are essential for sustainability.</a:t>
            </a:r>
          </a:p>
          <a:p>
            <a:pPr lvl="1">
              <a:lnSpc>
                <a:spcPct val="100000"/>
              </a:lnSpc>
            </a:pPr>
            <a:r>
              <a:rPr lang="en-US" sz="2000" b="1" i="0" dirty="0">
                <a:effectLst/>
                <a:latin typeface="Söhne"/>
              </a:rPr>
              <a:t>Economic Sustainability – challenged and future prospects</a:t>
            </a:r>
          </a:p>
          <a:p>
            <a:pPr marL="1079500" lvl="1" indent="-269875">
              <a:lnSpc>
                <a:spcPct val="100000"/>
              </a:lnSpc>
            </a:pPr>
            <a:r>
              <a:rPr lang="en-US" sz="2000" i="0" dirty="0">
                <a:effectLst/>
                <a:latin typeface="Söhne"/>
              </a:rPr>
              <a:t>Viable due to reduced transportation costs and climate resilience.</a:t>
            </a:r>
          </a:p>
          <a:p>
            <a:pPr marL="1079500" lvl="1" indent="-269875">
              <a:lnSpc>
                <a:spcPct val="100000"/>
              </a:lnSpc>
            </a:pPr>
            <a:r>
              <a:rPr lang="en-US" sz="2000" i="0" dirty="0">
                <a:effectLst/>
                <a:latin typeface="Söhne"/>
              </a:rPr>
              <a:t>High electrical energy consumption is a significant economic challenge.</a:t>
            </a:r>
          </a:p>
          <a:p>
            <a:pPr marL="1079500" lvl="1" indent="-269875">
              <a:lnSpc>
                <a:spcPct val="100000"/>
              </a:lnSpc>
            </a:pPr>
            <a:r>
              <a:rPr lang="en-US" sz="2000" i="0" dirty="0">
                <a:effectLst/>
                <a:latin typeface="Söhne"/>
              </a:rPr>
              <a:t>Renewable energy and advanced technologies could reduce costs and improve efficiency.</a:t>
            </a:r>
          </a:p>
        </p:txBody>
      </p:sp>
      <p:sp>
        <p:nvSpPr>
          <p:cNvPr id="2" name="Segnaposto piè di pagina 1">
            <a:extLst>
              <a:ext uri="{FF2B5EF4-FFF2-40B4-BE49-F238E27FC236}">
                <a16:creationId xmlns:a16="http://schemas.microsoft.com/office/drawing/2014/main" id="{C0EA72BA-99D5-6C35-6C99-8FBCCE27335E}"/>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72F06280-CB02-2C82-230A-4900CDBDD7F7}"/>
              </a:ext>
            </a:extLst>
          </p:cNvPr>
          <p:cNvSpPr>
            <a:spLocks noGrp="1"/>
          </p:cNvSpPr>
          <p:nvPr>
            <p:ph type="sldNum" sz="quarter" idx="12"/>
          </p:nvPr>
        </p:nvSpPr>
        <p:spPr/>
        <p:txBody>
          <a:bodyPr/>
          <a:lstStyle/>
          <a:p>
            <a:fld id="{D57F1E4F-1CFF-5643-939E-217C01CDF565}" type="slidenum">
              <a:rPr lang="en-US" smtClean="0"/>
              <a:pPr/>
              <a:t>48</a:t>
            </a:fld>
            <a:endParaRPr lang="en-US" dirty="0"/>
          </a:p>
        </p:txBody>
      </p:sp>
    </p:spTree>
    <p:extLst>
      <p:ext uri="{BB962C8B-B14F-4D97-AF65-F5344CB8AC3E}">
        <p14:creationId xmlns:p14="http://schemas.microsoft.com/office/powerpoint/2010/main" val="1011218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96C23-1E13-0479-BEA8-2CAFEBE79745}"/>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E1EEE2BF-CB56-36AC-9D0E-398B164F7C4C}"/>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8" name="Segnaposto contenuto 7">
            <a:extLst>
              <a:ext uri="{FF2B5EF4-FFF2-40B4-BE49-F238E27FC236}">
                <a16:creationId xmlns:a16="http://schemas.microsoft.com/office/drawing/2014/main" id="{A28F7C23-29E0-C0CC-C9D3-36A0F2D895B8}"/>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Food Security – challenged and future prospects</a:t>
            </a:r>
          </a:p>
          <a:p>
            <a:pPr marL="1079500" lvl="1" indent="-269875">
              <a:lnSpc>
                <a:spcPct val="100000"/>
              </a:lnSpc>
            </a:pPr>
            <a:r>
              <a:rPr lang="en-US" sz="2000" i="0" dirty="0">
                <a:effectLst/>
                <a:latin typeface="Söhne"/>
              </a:rPr>
              <a:t>Addresses urbanization, climate change, and land degradation challenges.</a:t>
            </a:r>
          </a:p>
          <a:p>
            <a:pPr marL="1079500" lvl="1" indent="-269875">
              <a:lnSpc>
                <a:spcPct val="100000"/>
              </a:lnSpc>
            </a:pPr>
            <a:r>
              <a:rPr lang="en-US" sz="2000" i="0" dirty="0">
                <a:effectLst/>
                <a:latin typeface="Söhne"/>
              </a:rPr>
              <a:t>Encourages urban self-sufficiency in food production.</a:t>
            </a:r>
          </a:p>
          <a:p>
            <a:pPr marL="1079500" lvl="1" indent="-269875">
              <a:lnSpc>
                <a:spcPct val="100000"/>
              </a:lnSpc>
            </a:pPr>
            <a:r>
              <a:rPr lang="en-US" sz="2000" i="0" dirty="0">
                <a:effectLst/>
                <a:latin typeface="Söhne"/>
              </a:rPr>
              <a:t>Economic and spatial constraints require strategic solutions for ecosystem restoration and urban demands.</a:t>
            </a:r>
          </a:p>
          <a:p>
            <a:pPr lvl="1">
              <a:lnSpc>
                <a:spcPct val="100000"/>
              </a:lnSpc>
            </a:pPr>
            <a:r>
              <a:rPr lang="en-US" sz="2000" b="1" i="0" dirty="0">
                <a:effectLst/>
                <a:latin typeface="Söhne"/>
              </a:rPr>
              <a:t>New technologies – opportunities and challenges</a:t>
            </a:r>
          </a:p>
          <a:p>
            <a:pPr marL="1079500" lvl="1" indent="-269875">
              <a:lnSpc>
                <a:spcPct val="100000"/>
              </a:lnSpc>
            </a:pPr>
            <a:r>
              <a:rPr lang="en-US" sz="2000" i="0" dirty="0">
                <a:effectLst/>
                <a:latin typeface="Söhne"/>
              </a:rPr>
              <a:t>Integration of hydroponics, aeroponics, aquaponics with AI, sensors, and automation enhances efficiency and yields.</a:t>
            </a:r>
          </a:p>
          <a:p>
            <a:pPr marL="1079500" lvl="1" indent="-269875">
              <a:lnSpc>
                <a:spcPct val="100000"/>
              </a:lnSpc>
            </a:pPr>
            <a:r>
              <a:rPr lang="en-US" sz="2000" i="0" dirty="0">
                <a:effectLst/>
                <a:latin typeface="Söhne"/>
              </a:rPr>
              <a:t>Complexities in system integration, uniform irrigation, and lighting management present significant challenges.</a:t>
            </a:r>
          </a:p>
          <a:p>
            <a:pPr marL="1079500" lvl="1" indent="-269875">
              <a:lnSpc>
                <a:spcPct val="100000"/>
              </a:lnSpc>
            </a:pPr>
            <a:r>
              <a:rPr lang="en-US" sz="2000" i="0" dirty="0">
                <a:effectLst/>
                <a:latin typeface="Söhne"/>
              </a:rPr>
              <a:t>Advancing vertical farming as a sustainable solution requires overcoming these integration and management issues.</a:t>
            </a:r>
          </a:p>
        </p:txBody>
      </p:sp>
      <p:sp>
        <p:nvSpPr>
          <p:cNvPr id="2" name="Segnaposto piè di pagina 1">
            <a:extLst>
              <a:ext uri="{FF2B5EF4-FFF2-40B4-BE49-F238E27FC236}">
                <a16:creationId xmlns:a16="http://schemas.microsoft.com/office/drawing/2014/main" id="{251008C6-0311-9E39-99F8-1AF949A3D4F8}"/>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029FD8E4-0D50-9584-6110-C4D1541784FE}"/>
              </a:ext>
            </a:extLst>
          </p:cNvPr>
          <p:cNvSpPr>
            <a:spLocks noGrp="1"/>
          </p:cNvSpPr>
          <p:nvPr>
            <p:ph type="sldNum" sz="quarter" idx="12"/>
          </p:nvPr>
        </p:nvSpPr>
        <p:spPr/>
        <p:txBody>
          <a:bodyPr/>
          <a:lstStyle/>
          <a:p>
            <a:fld id="{D57F1E4F-1CFF-5643-939E-217C01CDF565}" type="slidenum">
              <a:rPr lang="en-US" smtClean="0"/>
              <a:pPr/>
              <a:t>49</a:t>
            </a:fld>
            <a:endParaRPr lang="en-US" dirty="0"/>
          </a:p>
        </p:txBody>
      </p:sp>
    </p:spTree>
    <p:extLst>
      <p:ext uri="{BB962C8B-B14F-4D97-AF65-F5344CB8AC3E}">
        <p14:creationId xmlns:p14="http://schemas.microsoft.com/office/powerpoint/2010/main" val="3248307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816337"/>
            <a:ext cx="10515600" cy="1009651"/>
          </a:xfrm>
        </p:spPr>
        <p:txBody>
          <a:bodyPr>
            <a:noAutofit/>
          </a:bodyPr>
          <a:lstStyle/>
          <a:p>
            <a:r>
              <a:rPr lang="en-US" sz="3200" dirty="0"/>
              <a:t>Comparison between open-field farming (left) and controlled environment agriculture (right) </a:t>
            </a:r>
            <a:endParaRPr lang="en-GB" sz="3200" dirty="0"/>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6" name="Content Placeholder 5" descr="Current status and future challenges in implementing and upscaling vertical  farming systems | Nature Food">
            <a:extLst>
              <a:ext uri="{FF2B5EF4-FFF2-40B4-BE49-F238E27FC236}">
                <a16:creationId xmlns:a16="http://schemas.microsoft.com/office/drawing/2014/main" id="{D03071F5-9BBE-A300-6A2C-5CE2B15E70A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068" t="55453" b="-958"/>
          <a:stretch/>
        </p:blipFill>
        <p:spPr bwMode="auto">
          <a:xfrm>
            <a:off x="2154621" y="1947355"/>
            <a:ext cx="7653002" cy="3811047"/>
          </a:xfrm>
          <a:prstGeom prst="rect">
            <a:avLst/>
          </a:prstGeom>
          <a:noFill/>
          <a:ln>
            <a:solidFill>
              <a:schemeClr val="bg1">
                <a:lumMod val="50000"/>
              </a:schemeClr>
            </a:solidFill>
          </a:ln>
          <a:extLst>
            <a:ext uri="{53640926-AAD7-44D8-BBD7-CCE9431645EC}">
              <a14:shadowObscured xmlns:a14="http://schemas.microsoft.com/office/drawing/2010/main"/>
            </a:ext>
          </a:extLst>
        </p:spPr>
      </p:pic>
      <p:sp>
        <p:nvSpPr>
          <p:cNvPr id="7" name="Segnaposto piè di pagina 1">
            <a:extLst>
              <a:ext uri="{FF2B5EF4-FFF2-40B4-BE49-F238E27FC236}">
                <a16:creationId xmlns:a16="http://schemas.microsoft.com/office/drawing/2014/main" id="{5B39F7CD-937B-13FC-F9E5-F0CB6F10D224}"/>
              </a:ext>
            </a:extLst>
          </p:cNvPr>
          <p:cNvSpPr>
            <a:spLocks noGrp="1"/>
          </p:cNvSpPr>
          <p:nvPr>
            <p:ph type="ftr" sz="quarter" idx="11"/>
          </p:nvPr>
        </p:nvSpPr>
        <p:spPr>
          <a:xfrm>
            <a:off x="838200" y="6238876"/>
            <a:ext cx="9982200" cy="600074"/>
          </a:xfrm>
        </p:spPr>
        <p:txBody>
          <a:bodyPr/>
          <a:lstStyle/>
          <a:p>
            <a:r>
              <a:rPr lang="en-US" dirty="0"/>
              <a:t>Module: CEA / Learning Unit: HEI-D2 / Sub Unit: Subunit 1: Introduction and overview of indoor vertical farming </a:t>
            </a:r>
          </a:p>
        </p:txBody>
      </p:sp>
      <p:sp>
        <p:nvSpPr>
          <p:cNvPr id="8" name="TextBox 7">
            <a:extLst>
              <a:ext uri="{FF2B5EF4-FFF2-40B4-BE49-F238E27FC236}">
                <a16:creationId xmlns:a16="http://schemas.microsoft.com/office/drawing/2014/main" id="{E17B70A9-A309-F018-94EC-C12A73F1819B}"/>
              </a:ext>
            </a:extLst>
          </p:cNvPr>
          <p:cNvSpPr txBox="1"/>
          <p:nvPr/>
        </p:nvSpPr>
        <p:spPr>
          <a:xfrm>
            <a:off x="1315302" y="6001135"/>
            <a:ext cx="10360358" cy="338554"/>
          </a:xfrm>
          <a:prstGeom prst="rect">
            <a:avLst/>
          </a:prstGeom>
          <a:noFill/>
        </p:spPr>
        <p:txBody>
          <a:bodyPr wrap="square">
            <a:spAutoFit/>
          </a:bodyPr>
          <a:lstStyle/>
          <a:p>
            <a:pPr algn="ctr">
              <a:spcAft>
                <a:spcPts val="1000"/>
              </a:spcAft>
            </a:pPr>
            <a:r>
              <a:rPr lang="en-US" sz="1600" b="1" i="1" dirty="0">
                <a:solidFill>
                  <a:srgbClr val="1F497D"/>
                </a:solidFill>
                <a:effectLst/>
                <a:ea typeface="Times New Roman" panose="02020603050405020304" pitchFamily="18" charset="0"/>
              </a:rPr>
              <a:t>Comparison between open-field farming </a:t>
            </a:r>
            <a:r>
              <a:rPr lang="en-US" sz="1600" i="1" dirty="0">
                <a:solidFill>
                  <a:srgbClr val="1F497D"/>
                </a:solidFill>
                <a:effectLst/>
                <a:ea typeface="Times New Roman" panose="02020603050405020304" pitchFamily="18" charset="0"/>
              </a:rPr>
              <a:t>(left) </a:t>
            </a:r>
            <a:r>
              <a:rPr lang="en-US" sz="1600" b="1" i="1" dirty="0">
                <a:solidFill>
                  <a:srgbClr val="1F497D"/>
                </a:solidFill>
                <a:effectLst/>
                <a:ea typeface="Times New Roman" panose="02020603050405020304" pitchFamily="18" charset="0"/>
              </a:rPr>
              <a:t>and controlled environment agriculture </a:t>
            </a:r>
            <a:r>
              <a:rPr lang="en-US" sz="1600" i="1" dirty="0">
                <a:solidFill>
                  <a:srgbClr val="1F497D"/>
                </a:solidFill>
                <a:effectLst/>
                <a:ea typeface="Times New Roman" panose="02020603050405020304" pitchFamily="18" charset="0"/>
              </a:rPr>
              <a:t>(right) (van </a:t>
            </a:r>
            <a:r>
              <a:rPr lang="en-US" sz="1600" i="1" dirty="0" err="1">
                <a:solidFill>
                  <a:srgbClr val="1F497D"/>
                </a:solidFill>
                <a:effectLst/>
                <a:ea typeface="Times New Roman" panose="02020603050405020304" pitchFamily="18" charset="0"/>
              </a:rPr>
              <a:t>Delden</a:t>
            </a:r>
            <a:r>
              <a:rPr lang="en-US" sz="1600" i="1" dirty="0">
                <a:solidFill>
                  <a:srgbClr val="1F497D"/>
                </a:solidFill>
                <a:effectLst/>
                <a:ea typeface="Times New Roman" panose="02020603050405020304" pitchFamily="18" charset="0"/>
              </a:rPr>
              <a:t> et al., 2021)</a:t>
            </a:r>
            <a:endParaRPr lang="sv-SE" sz="1600" i="1" dirty="0">
              <a:solidFill>
                <a:srgbClr val="1F497D"/>
              </a:solidFill>
              <a:effectLst/>
              <a:ea typeface="Times New Roman" panose="02020603050405020304" pitchFamily="18" charset="0"/>
            </a:endParaRPr>
          </a:p>
        </p:txBody>
      </p:sp>
    </p:spTree>
    <p:extLst>
      <p:ext uri="{BB962C8B-B14F-4D97-AF65-F5344CB8AC3E}">
        <p14:creationId xmlns:p14="http://schemas.microsoft.com/office/powerpoint/2010/main" val="945121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B0DD9-0E69-65B4-2F47-FE252088FACC}"/>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02B87215-22D9-C029-C8DD-7C823A9B642C}"/>
              </a:ext>
            </a:extLst>
          </p:cNvPr>
          <p:cNvSpPr>
            <a:spLocks noGrp="1"/>
          </p:cNvSpPr>
          <p:nvPr>
            <p:ph type="title"/>
          </p:nvPr>
        </p:nvSpPr>
        <p:spPr/>
        <p:txBody>
          <a:bodyPr>
            <a:normAutofit/>
          </a:bodyPr>
          <a:lstStyle/>
          <a:p>
            <a:r>
              <a:rPr lang="en-US" sz="3600" dirty="0"/>
              <a:t>Conclusions</a:t>
            </a:r>
            <a:endParaRPr lang="en-GB" sz="3600" dirty="0"/>
          </a:p>
        </p:txBody>
      </p:sp>
      <p:sp>
        <p:nvSpPr>
          <p:cNvPr id="8" name="Segnaposto contenuto 7">
            <a:extLst>
              <a:ext uri="{FF2B5EF4-FFF2-40B4-BE49-F238E27FC236}">
                <a16:creationId xmlns:a16="http://schemas.microsoft.com/office/drawing/2014/main" id="{F9E541BC-F533-D06E-D2E6-4FEC786836FA}"/>
              </a:ext>
            </a:extLst>
          </p:cNvPr>
          <p:cNvSpPr>
            <a:spLocks noGrp="1"/>
          </p:cNvSpPr>
          <p:nvPr>
            <p:ph idx="1"/>
          </p:nvPr>
        </p:nvSpPr>
        <p:spPr>
          <a:xfrm>
            <a:off x="491319" y="1535374"/>
            <a:ext cx="11000096" cy="5022376"/>
          </a:xfrm>
        </p:spPr>
        <p:txBody>
          <a:bodyPr>
            <a:normAutofit/>
          </a:bodyPr>
          <a:lstStyle/>
          <a:p>
            <a:pPr lvl="1">
              <a:lnSpc>
                <a:spcPct val="100000"/>
              </a:lnSpc>
            </a:pPr>
            <a:r>
              <a:rPr lang="en-US" sz="2000" i="0" dirty="0">
                <a:effectLst/>
                <a:latin typeface="Söhne"/>
              </a:rPr>
              <a:t>Vertical farming optimizes space and emphasizes sustainability in agriculture.</a:t>
            </a:r>
          </a:p>
          <a:p>
            <a:pPr lvl="1">
              <a:lnSpc>
                <a:spcPct val="100000"/>
              </a:lnSpc>
            </a:pPr>
            <a:r>
              <a:rPr lang="en-US" sz="2000" i="0" dirty="0">
                <a:effectLst/>
                <a:latin typeface="Söhne"/>
              </a:rPr>
              <a:t>Utilizes LED lighting, precise nutrient management, and innovative technologies like automation and drones to enhance food production.</a:t>
            </a:r>
          </a:p>
          <a:p>
            <a:pPr lvl="1">
              <a:lnSpc>
                <a:spcPct val="100000"/>
              </a:lnSpc>
            </a:pPr>
            <a:r>
              <a:rPr lang="en-US" sz="2000" i="0" dirty="0">
                <a:effectLst/>
                <a:latin typeface="Söhne"/>
              </a:rPr>
              <a:t>Offers significant reductions in water and land use, contributing to a lower carbon footprint.</a:t>
            </a:r>
          </a:p>
          <a:p>
            <a:pPr lvl="1">
              <a:lnSpc>
                <a:spcPct val="100000"/>
              </a:lnSpc>
            </a:pPr>
            <a:r>
              <a:rPr lang="en-US" sz="2000" i="0" dirty="0">
                <a:effectLst/>
                <a:latin typeface="Söhne"/>
              </a:rPr>
              <a:t>Challenges include the high initial costs and ongoing energy demands.</a:t>
            </a:r>
          </a:p>
          <a:p>
            <a:pPr lvl="1">
              <a:lnSpc>
                <a:spcPct val="100000"/>
              </a:lnSpc>
            </a:pPr>
            <a:r>
              <a:rPr lang="en-US" sz="2000" i="0" dirty="0">
                <a:effectLst/>
                <a:latin typeface="Söhne"/>
              </a:rPr>
              <a:t>Benefits encompass year-round production, minimal environmental impact, and reduced pressure on natural resources.</a:t>
            </a:r>
          </a:p>
          <a:p>
            <a:pPr lvl="1">
              <a:lnSpc>
                <a:spcPct val="100000"/>
              </a:lnSpc>
            </a:pPr>
            <a:r>
              <a:rPr lang="en-US" sz="2000" i="0" dirty="0">
                <a:effectLst/>
                <a:latin typeface="Söhne"/>
              </a:rPr>
              <a:t>Integration of sensors, AI, and robotics is making vertical farming more feasible in urban environments.</a:t>
            </a:r>
          </a:p>
          <a:p>
            <a:pPr lvl="1">
              <a:lnSpc>
                <a:spcPct val="100000"/>
              </a:lnSpc>
            </a:pPr>
            <a:r>
              <a:rPr lang="en-US" sz="2000" i="0" dirty="0">
                <a:effectLst/>
                <a:latin typeface="Söhne"/>
              </a:rPr>
              <a:t>Success depends on understanding local conditions and fostering supportive policy frameworks.</a:t>
            </a:r>
          </a:p>
          <a:p>
            <a:pPr lvl="1">
              <a:lnSpc>
                <a:spcPct val="100000"/>
              </a:lnSpc>
            </a:pPr>
            <a:r>
              <a:rPr lang="en-US" sz="2000" i="0" dirty="0">
                <a:effectLst/>
                <a:latin typeface="Söhne"/>
              </a:rPr>
              <a:t>Represents a promising avenue for bolstering food security and sustainability, requiring collaboration across various sectors.</a:t>
            </a:r>
          </a:p>
        </p:txBody>
      </p:sp>
      <p:sp>
        <p:nvSpPr>
          <p:cNvPr id="2" name="Segnaposto piè di pagina 1">
            <a:extLst>
              <a:ext uri="{FF2B5EF4-FFF2-40B4-BE49-F238E27FC236}">
                <a16:creationId xmlns:a16="http://schemas.microsoft.com/office/drawing/2014/main" id="{3D0019C6-DFC1-4EAE-EFD2-D51C4C537D16}"/>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6CA56E44-825A-4734-4E38-868EBCF010A6}"/>
              </a:ext>
            </a:extLst>
          </p:cNvPr>
          <p:cNvSpPr>
            <a:spLocks noGrp="1"/>
          </p:cNvSpPr>
          <p:nvPr>
            <p:ph type="sldNum" sz="quarter" idx="12"/>
          </p:nvPr>
        </p:nvSpPr>
        <p:spPr/>
        <p:txBody>
          <a:bodyPr/>
          <a:lstStyle/>
          <a:p>
            <a:fld id="{D57F1E4F-1CFF-5643-939E-217C01CDF565}" type="slidenum">
              <a:rPr lang="en-US" smtClean="0"/>
              <a:pPr/>
              <a:t>50</a:t>
            </a:fld>
            <a:endParaRPr lang="en-US" dirty="0"/>
          </a:p>
        </p:txBody>
      </p:sp>
    </p:spTree>
    <p:extLst>
      <p:ext uri="{BB962C8B-B14F-4D97-AF65-F5344CB8AC3E}">
        <p14:creationId xmlns:p14="http://schemas.microsoft.com/office/powerpoint/2010/main" val="1435395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424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279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9979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552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B3545-4FC1-6771-1385-D233D9C4E886}"/>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A8DCC319-382C-8272-2A7B-E3F341193815}"/>
              </a:ext>
            </a:extLst>
          </p:cNvPr>
          <p:cNvSpPr>
            <a:spLocks noGrp="1"/>
          </p:cNvSpPr>
          <p:nvPr>
            <p:ph type="title"/>
          </p:nvPr>
        </p:nvSpPr>
        <p:spPr/>
        <p:txBody>
          <a:bodyPr>
            <a:normAutofit/>
          </a:bodyPr>
          <a:lstStyle/>
          <a:p>
            <a:r>
              <a:rPr lang="en-GB" sz="3200" dirty="0"/>
              <a:t>Introduction to vertical farming</a:t>
            </a:r>
          </a:p>
        </p:txBody>
      </p:sp>
      <p:sp>
        <p:nvSpPr>
          <p:cNvPr id="8" name="Segnaposto contenuto 7">
            <a:extLst>
              <a:ext uri="{FF2B5EF4-FFF2-40B4-BE49-F238E27FC236}">
                <a16:creationId xmlns:a16="http://schemas.microsoft.com/office/drawing/2014/main" id="{B1837BED-C1BC-C3A3-5493-CFAACF190160}"/>
              </a:ext>
            </a:extLst>
          </p:cNvPr>
          <p:cNvSpPr>
            <a:spLocks noGrp="1"/>
          </p:cNvSpPr>
          <p:nvPr>
            <p:ph idx="1"/>
          </p:nvPr>
        </p:nvSpPr>
        <p:spPr>
          <a:xfrm>
            <a:off x="838200" y="1583140"/>
            <a:ext cx="10515600" cy="4858603"/>
          </a:xfrm>
        </p:spPr>
        <p:txBody>
          <a:bodyPr>
            <a:normAutofit/>
          </a:bodyPr>
          <a:lstStyle/>
          <a:p>
            <a:pPr algn="l">
              <a:lnSpc>
                <a:spcPct val="100000"/>
              </a:lnSpc>
              <a:buFont typeface="Arial" panose="020B0604020202020204" pitchFamily="34" charset="0"/>
              <a:buChar char="•"/>
            </a:pPr>
            <a:r>
              <a:rPr lang="en-US" sz="2000" b="1" i="0" dirty="0">
                <a:solidFill>
                  <a:srgbClr val="595959"/>
                </a:solidFill>
                <a:effectLst/>
                <a:latin typeface="Söhne"/>
              </a:rPr>
              <a:t>Relationships and combinations:</a:t>
            </a:r>
          </a:p>
          <a:p>
            <a:pPr marL="714375" indent="-261938" algn="l">
              <a:lnSpc>
                <a:spcPct val="100000"/>
              </a:lnSpc>
              <a:buFont typeface="Arial" panose="020B0604020202020204" pitchFamily="34" charset="0"/>
              <a:buChar char="•"/>
            </a:pPr>
            <a:r>
              <a:rPr lang="en-US" sz="2000" i="0" u="sng" dirty="0">
                <a:solidFill>
                  <a:srgbClr val="595959"/>
                </a:solidFill>
                <a:effectLst/>
                <a:latin typeface="Söhne"/>
              </a:rPr>
              <a:t>Vertical and urban </a:t>
            </a:r>
            <a:r>
              <a:rPr lang="en-US" sz="2000" u="sng" dirty="0">
                <a:solidFill>
                  <a:srgbClr val="595959"/>
                </a:solidFill>
                <a:latin typeface="Söhne"/>
              </a:rPr>
              <a:t>f</a:t>
            </a:r>
            <a:r>
              <a:rPr lang="en-US" sz="2000" i="0" u="sng" dirty="0">
                <a:solidFill>
                  <a:srgbClr val="595959"/>
                </a:solidFill>
                <a:effectLst/>
                <a:latin typeface="Söhne"/>
              </a:rPr>
              <a:t>arming: </a:t>
            </a:r>
            <a:r>
              <a:rPr lang="en-US" sz="2000" i="0" dirty="0">
                <a:solidFill>
                  <a:srgbClr val="595959"/>
                </a:solidFill>
                <a:effectLst/>
                <a:latin typeface="Söhne"/>
              </a:rPr>
              <a:t>Vertical farming is a form of urban farming when implemented in city spaces, addressing urban space constraints and enhancing local food production.</a:t>
            </a:r>
          </a:p>
          <a:p>
            <a:pPr marL="714375" indent="-261938" algn="l">
              <a:lnSpc>
                <a:spcPct val="100000"/>
              </a:lnSpc>
              <a:buFont typeface="Arial" panose="020B0604020202020204" pitchFamily="34" charset="0"/>
              <a:buChar char="•"/>
            </a:pPr>
            <a:r>
              <a:rPr lang="en-US" sz="2000" i="0" u="sng" dirty="0">
                <a:solidFill>
                  <a:srgbClr val="595959"/>
                </a:solidFill>
                <a:effectLst/>
                <a:latin typeface="Söhne"/>
              </a:rPr>
              <a:t>Indoor and </a:t>
            </a:r>
            <a:r>
              <a:rPr lang="en-US" sz="2000" u="sng" dirty="0">
                <a:solidFill>
                  <a:srgbClr val="595959"/>
                </a:solidFill>
                <a:latin typeface="Söhne"/>
              </a:rPr>
              <a:t>v</a:t>
            </a:r>
            <a:r>
              <a:rPr lang="en-US" sz="2000" i="0" u="sng" dirty="0">
                <a:solidFill>
                  <a:srgbClr val="595959"/>
                </a:solidFill>
                <a:effectLst/>
                <a:latin typeface="Söhne"/>
              </a:rPr>
              <a:t>ertical farming: </a:t>
            </a:r>
            <a:r>
              <a:rPr lang="en-US" sz="2000" i="0" dirty="0">
                <a:solidFill>
                  <a:srgbClr val="595959"/>
                </a:solidFill>
                <a:effectLst/>
                <a:latin typeface="Söhne"/>
              </a:rPr>
              <a:t>Indoor farming includes vertical farming if crops are grown in stacked layers indoors but can also involve single-layer setups.</a:t>
            </a:r>
          </a:p>
          <a:p>
            <a:pPr marL="714375" indent="-261938" algn="l">
              <a:lnSpc>
                <a:spcPct val="100000"/>
              </a:lnSpc>
              <a:buFont typeface="Arial" panose="020B0604020202020204" pitchFamily="34" charset="0"/>
              <a:buChar char="•"/>
            </a:pPr>
            <a:r>
              <a:rPr lang="en-US" sz="2000" i="0" u="sng" dirty="0">
                <a:solidFill>
                  <a:srgbClr val="595959"/>
                </a:solidFill>
                <a:effectLst/>
                <a:latin typeface="Söhne"/>
              </a:rPr>
              <a:t>Plant factories and indoor </a:t>
            </a:r>
            <a:r>
              <a:rPr lang="en-US" sz="2000" u="sng" dirty="0">
                <a:solidFill>
                  <a:srgbClr val="595959"/>
                </a:solidFill>
                <a:latin typeface="Söhne"/>
              </a:rPr>
              <a:t>f</a:t>
            </a:r>
            <a:r>
              <a:rPr lang="en-US" sz="2000" i="0" u="sng" dirty="0">
                <a:solidFill>
                  <a:srgbClr val="595959"/>
                </a:solidFill>
                <a:effectLst/>
                <a:latin typeface="Söhne"/>
              </a:rPr>
              <a:t>arming: </a:t>
            </a:r>
            <a:r>
              <a:rPr lang="en-US" sz="2000" i="0" dirty="0">
                <a:solidFill>
                  <a:srgbClr val="595959"/>
                </a:solidFill>
                <a:effectLst/>
                <a:latin typeface="Söhne"/>
              </a:rPr>
              <a:t>PFALs represent a specialized, highly controlled form of indoor farming. While all PFALs are indoor farms, not all indoor farms qualify as PFALs due to varying degrees of environmental control and use of natural light.</a:t>
            </a:r>
          </a:p>
          <a:p>
            <a:pPr marL="714375" indent="-261938" algn="l">
              <a:lnSpc>
                <a:spcPct val="100000"/>
              </a:lnSpc>
              <a:buFont typeface="Arial" panose="020B0604020202020204" pitchFamily="34" charset="0"/>
              <a:buChar char="•"/>
            </a:pPr>
            <a:r>
              <a:rPr lang="en-US" sz="2000" i="0" u="sng" dirty="0">
                <a:solidFill>
                  <a:srgbClr val="595959"/>
                </a:solidFill>
                <a:effectLst/>
                <a:latin typeface="Söhne"/>
              </a:rPr>
              <a:t>Interconnections: </a:t>
            </a:r>
            <a:r>
              <a:rPr lang="en-US" sz="2000" i="0" dirty="0">
                <a:solidFill>
                  <a:srgbClr val="595959"/>
                </a:solidFill>
                <a:effectLst/>
                <a:latin typeface="Söhne"/>
              </a:rPr>
              <a:t>These concepts are interconnected, allowing for combinations like controlled indoor vertical farms in urban areas, which merge aspects of CEA, vertical farming, urban farming, and indoor farming.</a:t>
            </a:r>
            <a:endParaRPr lang="en-US" sz="2000" i="0" dirty="0">
              <a:effectLst/>
              <a:latin typeface="Söhne"/>
            </a:endParaRPr>
          </a:p>
        </p:txBody>
      </p:sp>
      <p:sp>
        <p:nvSpPr>
          <p:cNvPr id="2" name="Segnaposto piè di pagina 1">
            <a:extLst>
              <a:ext uri="{FF2B5EF4-FFF2-40B4-BE49-F238E27FC236}">
                <a16:creationId xmlns:a16="http://schemas.microsoft.com/office/drawing/2014/main" id="{57B0292E-09EF-D499-1416-427095EE9C5B}"/>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655F44B2-C47C-E3CA-5301-0F5EEC82F413}"/>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3384349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F86B9-A030-449F-1C25-7AC5A406C1F4}"/>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DBA8A803-5F28-5E70-3E35-0712A625ECB6}"/>
              </a:ext>
            </a:extLst>
          </p:cNvPr>
          <p:cNvSpPr>
            <a:spLocks noGrp="1"/>
          </p:cNvSpPr>
          <p:nvPr>
            <p:ph type="title"/>
          </p:nvPr>
        </p:nvSpPr>
        <p:spPr/>
        <p:txBody>
          <a:bodyPr>
            <a:normAutofit/>
          </a:bodyPr>
          <a:lstStyle/>
          <a:p>
            <a:r>
              <a:rPr lang="en-GB" sz="3200" dirty="0"/>
              <a:t>Introduction to vertical farming</a:t>
            </a:r>
          </a:p>
        </p:txBody>
      </p:sp>
      <p:sp>
        <p:nvSpPr>
          <p:cNvPr id="8" name="Segnaposto contenuto 7">
            <a:extLst>
              <a:ext uri="{FF2B5EF4-FFF2-40B4-BE49-F238E27FC236}">
                <a16:creationId xmlns:a16="http://schemas.microsoft.com/office/drawing/2014/main" id="{79921A5E-61BE-F8D3-73F2-7F2726FB2F10}"/>
              </a:ext>
            </a:extLst>
          </p:cNvPr>
          <p:cNvSpPr>
            <a:spLocks noGrp="1"/>
          </p:cNvSpPr>
          <p:nvPr>
            <p:ph idx="1"/>
          </p:nvPr>
        </p:nvSpPr>
        <p:spPr>
          <a:xfrm>
            <a:off x="838200" y="1583140"/>
            <a:ext cx="10515600" cy="4858603"/>
          </a:xfrm>
        </p:spPr>
        <p:txBody>
          <a:bodyPr>
            <a:normAutofit fontScale="85000" lnSpcReduction="20000"/>
          </a:bodyPr>
          <a:lstStyle/>
          <a:p>
            <a:pPr algn="l">
              <a:lnSpc>
                <a:spcPct val="120000"/>
              </a:lnSpc>
              <a:buFont typeface="Arial" panose="020B0604020202020204" pitchFamily="34" charset="0"/>
              <a:buChar char="•"/>
            </a:pPr>
            <a:r>
              <a:rPr lang="en-US" b="1" i="0" dirty="0">
                <a:solidFill>
                  <a:srgbClr val="595959"/>
                </a:solidFill>
                <a:effectLst/>
                <a:latin typeface="Söhne"/>
              </a:rPr>
              <a:t>Vertical farming overview</a:t>
            </a:r>
          </a:p>
          <a:p>
            <a:pPr lvl="1">
              <a:lnSpc>
                <a:spcPct val="120000"/>
              </a:lnSpc>
            </a:pPr>
            <a:r>
              <a:rPr lang="en-US" i="0" dirty="0">
                <a:solidFill>
                  <a:srgbClr val="595959"/>
                </a:solidFill>
                <a:effectLst/>
                <a:latin typeface="Söhne"/>
              </a:rPr>
              <a:t>Innovative agricultural practice maximizing crop production in minimal space.</a:t>
            </a:r>
          </a:p>
          <a:p>
            <a:pPr lvl="1">
              <a:lnSpc>
                <a:spcPct val="120000"/>
              </a:lnSpc>
            </a:pPr>
            <a:r>
              <a:rPr lang="en-US" i="0" dirty="0">
                <a:solidFill>
                  <a:srgbClr val="595959"/>
                </a:solidFill>
                <a:effectLst/>
                <a:latin typeface="Söhne"/>
              </a:rPr>
              <a:t>Utilizes stacked layers and artificial lighting within controlled environments.</a:t>
            </a:r>
          </a:p>
          <a:p>
            <a:pPr lvl="1">
              <a:lnSpc>
                <a:spcPct val="120000"/>
              </a:lnSpc>
            </a:pPr>
            <a:r>
              <a:rPr lang="en-US" i="0" dirty="0">
                <a:solidFill>
                  <a:srgbClr val="595959"/>
                </a:solidFill>
                <a:effectLst/>
                <a:latin typeface="Söhne"/>
              </a:rPr>
              <a:t>Regulates essential factors like light, temperature, humidity, CO2, water, and nutrients for consistent, high-quality yields.</a:t>
            </a:r>
          </a:p>
          <a:p>
            <a:pPr lvl="1">
              <a:lnSpc>
                <a:spcPct val="120000"/>
              </a:lnSpc>
            </a:pPr>
            <a:r>
              <a:rPr lang="en-US" i="0" dirty="0">
                <a:solidFill>
                  <a:srgbClr val="595959"/>
                </a:solidFill>
                <a:effectLst/>
                <a:latin typeface="Söhne"/>
              </a:rPr>
              <a:t>Employs sensors, imaging, and AI for automation, efficiency, and increased output.</a:t>
            </a:r>
          </a:p>
          <a:p>
            <a:pPr algn="l">
              <a:lnSpc>
                <a:spcPct val="120000"/>
              </a:lnSpc>
              <a:buFont typeface="Arial" panose="020B0604020202020204" pitchFamily="34" charset="0"/>
              <a:buChar char="•"/>
            </a:pPr>
            <a:r>
              <a:rPr lang="en-US" b="1" dirty="0">
                <a:solidFill>
                  <a:srgbClr val="595959"/>
                </a:solidFill>
                <a:latin typeface="Söhne"/>
              </a:rPr>
              <a:t>Vertical farming models</a:t>
            </a:r>
            <a:endParaRPr lang="en-US" b="1" i="0" dirty="0">
              <a:solidFill>
                <a:srgbClr val="595959"/>
              </a:solidFill>
              <a:effectLst/>
              <a:latin typeface="Söhne"/>
            </a:endParaRPr>
          </a:p>
          <a:p>
            <a:pPr lvl="1">
              <a:lnSpc>
                <a:spcPct val="120000"/>
              </a:lnSpc>
            </a:pPr>
            <a:r>
              <a:rPr lang="en-US" i="0" u="sng" dirty="0">
                <a:solidFill>
                  <a:srgbClr val="595959"/>
                </a:solidFill>
                <a:effectLst/>
                <a:latin typeface="Söhne"/>
              </a:rPr>
              <a:t>Plant Factories with Artificial Lighting (PFALs): </a:t>
            </a:r>
            <a:r>
              <a:rPr lang="en-US" i="0" dirty="0">
                <a:solidFill>
                  <a:srgbClr val="595959"/>
                </a:solidFill>
                <a:effectLst/>
                <a:latin typeface="Söhne"/>
              </a:rPr>
              <a:t>Large-scale operations in industrial zones.</a:t>
            </a:r>
          </a:p>
          <a:p>
            <a:pPr lvl="1">
              <a:lnSpc>
                <a:spcPct val="120000"/>
              </a:lnSpc>
            </a:pPr>
            <a:r>
              <a:rPr lang="en-US" i="0" u="sng" dirty="0">
                <a:solidFill>
                  <a:srgbClr val="595959"/>
                </a:solidFill>
                <a:effectLst/>
                <a:latin typeface="Söhne"/>
              </a:rPr>
              <a:t>Container Farms: </a:t>
            </a:r>
            <a:r>
              <a:rPr lang="en-US" i="0" dirty="0">
                <a:solidFill>
                  <a:srgbClr val="595959"/>
                </a:solidFill>
                <a:effectLst/>
                <a:latin typeface="Söhne"/>
              </a:rPr>
              <a:t>Modified shipping containers with LED lighting and digital controls, offering mobility.</a:t>
            </a:r>
          </a:p>
          <a:p>
            <a:pPr lvl="1">
              <a:lnSpc>
                <a:spcPct val="120000"/>
              </a:lnSpc>
            </a:pPr>
            <a:r>
              <a:rPr lang="en-US" i="0" u="sng" dirty="0">
                <a:solidFill>
                  <a:srgbClr val="595959"/>
                </a:solidFill>
                <a:effectLst/>
                <a:latin typeface="Söhne"/>
              </a:rPr>
              <a:t>In-store Farms: </a:t>
            </a:r>
            <a:r>
              <a:rPr lang="en-US" i="0" dirty="0">
                <a:solidFill>
                  <a:srgbClr val="595959"/>
                </a:solidFill>
                <a:effectLst/>
                <a:latin typeface="Söhne"/>
              </a:rPr>
              <a:t>Located in supermarkets, providing fresh produce directly to consumers.</a:t>
            </a:r>
          </a:p>
          <a:p>
            <a:pPr lvl="1">
              <a:lnSpc>
                <a:spcPct val="120000"/>
              </a:lnSpc>
            </a:pPr>
            <a:r>
              <a:rPr lang="en-US" i="0" u="sng" dirty="0">
                <a:solidFill>
                  <a:srgbClr val="595959"/>
                </a:solidFill>
                <a:effectLst/>
                <a:latin typeface="Söhne"/>
              </a:rPr>
              <a:t>Appliance Farms: </a:t>
            </a:r>
            <a:r>
              <a:rPr lang="en-US" i="0" dirty="0">
                <a:solidFill>
                  <a:srgbClr val="595959"/>
                </a:solidFill>
                <a:effectLst/>
                <a:latin typeface="Söhne"/>
              </a:rPr>
              <a:t>Small-scale setups for homes or offices focusing on convenience.</a:t>
            </a:r>
          </a:p>
          <a:p>
            <a:pPr lvl="1">
              <a:lnSpc>
                <a:spcPct val="120000"/>
              </a:lnSpc>
            </a:pPr>
            <a:r>
              <a:rPr lang="en-US" i="0" dirty="0">
                <a:effectLst/>
                <a:latin typeface="Söhne"/>
              </a:rPr>
              <a:t>Adaptive reuse of buildings, deep farms, balconies, and rooftops.</a:t>
            </a:r>
          </a:p>
        </p:txBody>
      </p:sp>
      <p:sp>
        <p:nvSpPr>
          <p:cNvPr id="2" name="Segnaposto piè di pagina 1">
            <a:extLst>
              <a:ext uri="{FF2B5EF4-FFF2-40B4-BE49-F238E27FC236}">
                <a16:creationId xmlns:a16="http://schemas.microsoft.com/office/drawing/2014/main" id="{7EA7CB57-31B5-FD22-971E-F224141365CE}"/>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7497E673-A845-6595-448E-82D8B0A4B4FA}"/>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398568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9E316-539A-A9CB-8AE9-FDFAD818A807}"/>
            </a:ext>
          </a:extLst>
        </p:cNvPr>
        <p:cNvGrpSpPr/>
        <p:nvPr/>
      </p:nvGrpSpPr>
      <p:grpSpPr>
        <a:xfrm>
          <a:off x="0" y="0"/>
          <a:ext cx="0" cy="0"/>
          <a:chOff x="0" y="0"/>
          <a:chExt cx="0" cy="0"/>
        </a:xfrm>
      </p:grpSpPr>
      <p:sp>
        <p:nvSpPr>
          <p:cNvPr id="8" name="Segnaposto contenuto 7">
            <a:extLst>
              <a:ext uri="{FF2B5EF4-FFF2-40B4-BE49-F238E27FC236}">
                <a16:creationId xmlns:a16="http://schemas.microsoft.com/office/drawing/2014/main" id="{3E6A0EF4-20A4-5196-CD1F-966237F3EF55}"/>
              </a:ext>
            </a:extLst>
          </p:cNvPr>
          <p:cNvSpPr>
            <a:spLocks noGrp="1"/>
          </p:cNvSpPr>
          <p:nvPr>
            <p:ph idx="1"/>
          </p:nvPr>
        </p:nvSpPr>
        <p:spPr>
          <a:xfrm>
            <a:off x="838200" y="1583140"/>
            <a:ext cx="10515600" cy="4858603"/>
          </a:xfrm>
        </p:spPr>
        <p:txBody>
          <a:bodyPr>
            <a:normAutofit/>
          </a:bodyPr>
          <a:lstStyle/>
          <a:p>
            <a:pPr algn="l">
              <a:lnSpc>
                <a:spcPct val="120000"/>
              </a:lnSpc>
              <a:buFont typeface="Arial" panose="020B0604020202020204" pitchFamily="34" charset="0"/>
              <a:buChar char="•"/>
            </a:pPr>
            <a:endParaRPr lang="en-US" i="0" dirty="0">
              <a:effectLst/>
              <a:latin typeface="Söhne"/>
            </a:endParaRPr>
          </a:p>
        </p:txBody>
      </p:sp>
      <p:sp>
        <p:nvSpPr>
          <p:cNvPr id="2" name="Segnaposto piè di pagina 1">
            <a:extLst>
              <a:ext uri="{FF2B5EF4-FFF2-40B4-BE49-F238E27FC236}">
                <a16:creationId xmlns:a16="http://schemas.microsoft.com/office/drawing/2014/main" id="{0444AFC6-ADBE-2367-346B-98288802B046}"/>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59C17B39-C0BC-9A1E-0842-A8EF9225A199}"/>
              </a:ext>
            </a:extLst>
          </p:cNvPr>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4" name="Picture 3" descr="A diagram of a plant growing&#10;&#10;Description automatically generated">
            <a:extLst>
              <a:ext uri="{FF2B5EF4-FFF2-40B4-BE49-F238E27FC236}">
                <a16:creationId xmlns:a16="http://schemas.microsoft.com/office/drawing/2014/main" id="{E24CD848-7741-AD0D-CEA6-E5B2B83812CF}"/>
              </a:ext>
            </a:extLst>
          </p:cNvPr>
          <p:cNvPicPr>
            <a:picLocks noChangeAspect="1"/>
          </p:cNvPicPr>
          <p:nvPr/>
        </p:nvPicPr>
        <p:blipFill rotWithShape="1">
          <a:blip r:embed="rId2">
            <a:extLst>
              <a:ext uri="{28A0092B-C50C-407E-A947-70E740481C1C}">
                <a14:useLocalDpi xmlns:a14="http://schemas.microsoft.com/office/drawing/2010/main" val="0"/>
              </a:ext>
            </a:extLst>
          </a:blip>
          <a:srcRect l="8468"/>
          <a:stretch/>
        </p:blipFill>
        <p:spPr bwMode="auto">
          <a:xfrm>
            <a:off x="1815152" y="1394573"/>
            <a:ext cx="6742073" cy="4948761"/>
          </a:xfrm>
          <a:prstGeom prst="rect">
            <a:avLst/>
          </a:prstGeom>
          <a:ln>
            <a:noFill/>
          </a:ln>
          <a:extLst>
            <a:ext uri="{53640926-AAD7-44D8-BBD7-CCE9431645EC}">
              <a14:shadowObscured xmlns:a14="http://schemas.microsoft.com/office/drawing/2010/main"/>
            </a:ext>
          </a:extLst>
        </p:spPr>
      </p:pic>
      <p:sp>
        <p:nvSpPr>
          <p:cNvPr id="7" name="Titolo 6">
            <a:extLst>
              <a:ext uri="{FF2B5EF4-FFF2-40B4-BE49-F238E27FC236}">
                <a16:creationId xmlns:a16="http://schemas.microsoft.com/office/drawing/2014/main" id="{E818710F-27A8-7609-B6B8-9243250FE0CA}"/>
              </a:ext>
            </a:extLst>
          </p:cNvPr>
          <p:cNvSpPr>
            <a:spLocks noGrp="1"/>
          </p:cNvSpPr>
          <p:nvPr>
            <p:ph type="title"/>
          </p:nvPr>
        </p:nvSpPr>
        <p:spPr/>
        <p:txBody>
          <a:bodyPr>
            <a:normAutofit/>
          </a:bodyPr>
          <a:lstStyle/>
          <a:p>
            <a:r>
              <a:rPr lang="en-GB" sz="3200" dirty="0"/>
              <a:t>Introduction to vertical farming</a:t>
            </a:r>
          </a:p>
        </p:txBody>
      </p:sp>
      <p:sp>
        <p:nvSpPr>
          <p:cNvPr id="5" name="TextBox 4">
            <a:extLst>
              <a:ext uri="{FF2B5EF4-FFF2-40B4-BE49-F238E27FC236}">
                <a16:creationId xmlns:a16="http://schemas.microsoft.com/office/drawing/2014/main" id="{3B96E38F-6FBC-AB80-3B08-9A31B1DCFCBE}"/>
              </a:ext>
            </a:extLst>
          </p:cNvPr>
          <p:cNvSpPr txBox="1"/>
          <p:nvPr/>
        </p:nvSpPr>
        <p:spPr>
          <a:xfrm>
            <a:off x="8305918" y="1690688"/>
            <a:ext cx="2456518" cy="830997"/>
          </a:xfrm>
          <a:prstGeom prst="rect">
            <a:avLst/>
          </a:prstGeom>
          <a:noFill/>
        </p:spPr>
        <p:txBody>
          <a:bodyPr wrap="square">
            <a:spAutoFit/>
          </a:bodyPr>
          <a:lstStyle/>
          <a:p>
            <a:r>
              <a:rPr lang="en-US" sz="1600" b="1" i="1" dirty="0">
                <a:solidFill>
                  <a:srgbClr val="1F497D"/>
                </a:solidFill>
                <a:effectLst/>
                <a:ea typeface="Times New Roman" panose="02020603050405020304" pitchFamily="18" charset="0"/>
              </a:rPr>
              <a:t>Important aspects of indoor vertical farming </a:t>
            </a:r>
          </a:p>
          <a:p>
            <a:r>
              <a:rPr lang="fr-FR" sz="1600" i="1" dirty="0">
                <a:solidFill>
                  <a:srgbClr val="1F497D"/>
                </a:solidFill>
                <a:effectLst/>
                <a:ea typeface="Times New Roman" panose="02020603050405020304" pitchFamily="18" charset="0"/>
              </a:rPr>
              <a:t>(Source: Wong et al. 2020). </a:t>
            </a:r>
            <a:endParaRPr lang="en-US" sz="1600" i="1" dirty="0">
              <a:solidFill>
                <a:srgbClr val="1F497D"/>
              </a:solidFill>
              <a:effectLst/>
              <a:ea typeface="Times New Roman" panose="02020603050405020304" pitchFamily="18" charset="0"/>
            </a:endParaRPr>
          </a:p>
        </p:txBody>
      </p:sp>
    </p:spTree>
    <p:extLst>
      <p:ext uri="{BB962C8B-B14F-4D97-AF65-F5344CB8AC3E}">
        <p14:creationId xmlns:p14="http://schemas.microsoft.com/office/powerpoint/2010/main" val="62526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478B6-3507-0E48-4CC2-A23FF0EC2F39}"/>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54768D4B-1B09-B42F-7CC9-BFE59BA574DD}"/>
              </a:ext>
            </a:extLst>
          </p:cNvPr>
          <p:cNvSpPr>
            <a:spLocks noGrp="1"/>
          </p:cNvSpPr>
          <p:nvPr>
            <p:ph type="title"/>
          </p:nvPr>
        </p:nvSpPr>
        <p:spPr/>
        <p:txBody>
          <a:bodyPr>
            <a:normAutofit/>
          </a:bodyPr>
          <a:lstStyle/>
          <a:p>
            <a:r>
              <a:rPr lang="en-GB" sz="3200" dirty="0"/>
              <a:t>Configuration of vertical farm </a:t>
            </a:r>
          </a:p>
        </p:txBody>
      </p:sp>
      <p:sp>
        <p:nvSpPr>
          <p:cNvPr id="2" name="Segnaposto piè di pagina 1">
            <a:extLst>
              <a:ext uri="{FF2B5EF4-FFF2-40B4-BE49-F238E27FC236}">
                <a16:creationId xmlns:a16="http://schemas.microsoft.com/office/drawing/2014/main" id="{A00B8AC5-8CC8-8939-446C-160C35CDEE84}"/>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C2501111-3892-52F6-7AD1-C4579ACFF439}"/>
              </a:ext>
            </a:extLst>
          </p:cNvPr>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4" name="Picture 3">
            <a:extLst>
              <a:ext uri="{FF2B5EF4-FFF2-40B4-BE49-F238E27FC236}">
                <a16:creationId xmlns:a16="http://schemas.microsoft.com/office/drawing/2014/main" id="{E66F2B2E-EEDC-EB62-BF67-0888F05799B5}"/>
              </a:ext>
            </a:extLst>
          </p:cNvPr>
          <p:cNvPicPr>
            <a:picLocks noChangeAspect="1"/>
          </p:cNvPicPr>
          <p:nvPr/>
        </p:nvPicPr>
        <p:blipFill>
          <a:blip r:embed="rId2"/>
          <a:stretch>
            <a:fillRect/>
          </a:stretch>
        </p:blipFill>
        <p:spPr>
          <a:xfrm>
            <a:off x="2709080" y="1583140"/>
            <a:ext cx="6270567" cy="3916908"/>
          </a:xfrm>
          <a:prstGeom prst="rect">
            <a:avLst/>
          </a:prstGeom>
        </p:spPr>
      </p:pic>
      <p:sp>
        <p:nvSpPr>
          <p:cNvPr id="5" name="TextBox 4">
            <a:extLst>
              <a:ext uri="{FF2B5EF4-FFF2-40B4-BE49-F238E27FC236}">
                <a16:creationId xmlns:a16="http://schemas.microsoft.com/office/drawing/2014/main" id="{906E6C0B-54F0-393C-6972-51866BD0E187}"/>
              </a:ext>
            </a:extLst>
          </p:cNvPr>
          <p:cNvSpPr txBox="1"/>
          <p:nvPr/>
        </p:nvSpPr>
        <p:spPr>
          <a:xfrm>
            <a:off x="1315302" y="5532351"/>
            <a:ext cx="9027995" cy="830997"/>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Configuration of vertical farm </a:t>
            </a:r>
            <a:r>
              <a:rPr lang="en-US" sz="1600" i="1" dirty="0">
                <a:solidFill>
                  <a:srgbClr val="1F497D"/>
                </a:solidFill>
                <a:effectLst/>
                <a:ea typeface="Times New Roman" panose="02020603050405020304" pitchFamily="18" charset="0"/>
              </a:rPr>
              <a:t>a) thermally well-insulated and tightly sealed walls; (b)</a:t>
            </a:r>
          </a:p>
          <a:p>
            <a:pPr algn="ctr"/>
            <a:r>
              <a:rPr lang="en-US" sz="1600" i="1" dirty="0">
                <a:solidFill>
                  <a:srgbClr val="1F497D"/>
                </a:solidFill>
                <a:effectLst/>
                <a:ea typeface="Times New Roman" panose="02020603050405020304" pitchFamily="18" charset="0"/>
              </a:rPr>
              <a:t>multilevel structure with lighting equipment; (c) air conditioner with fan; (d) CO2 supply unit; (e)</a:t>
            </a:r>
          </a:p>
          <a:p>
            <a:pPr algn="ctr"/>
            <a:r>
              <a:rPr lang="en-US" sz="1600" i="1" dirty="0">
                <a:solidFill>
                  <a:srgbClr val="1F497D"/>
                </a:solidFill>
                <a:effectLst/>
                <a:ea typeface="Times New Roman" panose="02020603050405020304" pitchFamily="18" charset="0"/>
              </a:rPr>
              <a:t>hydroponic system (nutrient-solution supply unit); and (f) environmental control unit. (Kabir et al., 2023).</a:t>
            </a:r>
          </a:p>
        </p:txBody>
      </p:sp>
    </p:spTree>
    <p:extLst>
      <p:ext uri="{BB962C8B-B14F-4D97-AF65-F5344CB8AC3E}">
        <p14:creationId xmlns:p14="http://schemas.microsoft.com/office/powerpoint/2010/main" val="690841992"/>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4A2A24-90AE-4C1E-9DA4-BEB10E8B9268}">
  <ds:schemaRefs>
    <ds:schemaRef ds:uri="http://schemas.microsoft.com/sharepoint/v3/contenttype/forms"/>
  </ds:schemaRefs>
</ds:datastoreItem>
</file>

<file path=customXml/itemProps2.xml><?xml version="1.0" encoding="utf-8"?>
<ds:datastoreItem xmlns:ds="http://schemas.openxmlformats.org/officeDocument/2006/customXml" ds:itemID="{A8845EEF-5CB4-43FE-9236-63102546CE5C}"/>
</file>

<file path=docProps/app.xml><?xml version="1.0" encoding="utf-8"?>
<Properties xmlns="http://schemas.openxmlformats.org/officeDocument/2006/extended-properties" xmlns:vt="http://schemas.openxmlformats.org/officeDocument/2006/docPropsVTypes">
  <Template/>
  <TotalTime>575</TotalTime>
  <Words>5599</Words>
  <Application>Microsoft Office PowerPoint</Application>
  <PresentationFormat>Widescreen</PresentationFormat>
  <Paragraphs>423</Paragraphs>
  <Slides>55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Calibri</vt:lpstr>
      <vt:lpstr>Calibri Light</vt:lpstr>
      <vt:lpstr>Minion Pro</vt:lpstr>
      <vt:lpstr>Söhne</vt:lpstr>
      <vt:lpstr>Times New Roman</vt:lpstr>
      <vt:lpstr>Wingdings</vt:lpstr>
      <vt:lpstr>Tema1</vt:lpstr>
      <vt:lpstr>PowerPoint Presentation</vt:lpstr>
      <vt:lpstr>Course: VET-D2 Module: Controlled Environmental Agriculture Learning Unit: Mastering vertical farming</vt:lpstr>
      <vt:lpstr>Introduction to vertical farming</vt:lpstr>
      <vt:lpstr>Introduction to vertical farming</vt:lpstr>
      <vt:lpstr>Comparison between open-field farming (left) and controlled environment agriculture (right) </vt:lpstr>
      <vt:lpstr>Introduction to vertical farming</vt:lpstr>
      <vt:lpstr>Introduction to vertical farming</vt:lpstr>
      <vt:lpstr>Introduction to vertical farming</vt:lpstr>
      <vt:lpstr>Configuration of vertical farm </vt:lpstr>
      <vt:lpstr>Introduction to vertical farming</vt:lpstr>
      <vt:lpstr>Overview of indoor vertical farming techniques</vt:lpstr>
      <vt:lpstr>Hydroponic systems</vt:lpstr>
      <vt:lpstr>Overview of indoor vertical farming techniques</vt:lpstr>
      <vt:lpstr>Overview of indoor vertical farming techniques</vt:lpstr>
      <vt:lpstr>Crop selection</vt:lpstr>
      <vt:lpstr>Technology and location for vertical farms</vt:lpstr>
      <vt:lpstr>Role of light in plant growth and development</vt:lpstr>
      <vt:lpstr>Role of light in plant growth and development</vt:lpstr>
      <vt:lpstr>Role of light in plant growth and development</vt:lpstr>
      <vt:lpstr>Light as environmental factor</vt:lpstr>
      <vt:lpstr>Light as environmental factor</vt:lpstr>
      <vt:lpstr>Enhancing leafy greens quality with LED lighting</vt:lpstr>
      <vt:lpstr>Enhancing leafy greens quality with LED lighting</vt:lpstr>
      <vt:lpstr>Advances in grow lights for vertical farming</vt:lpstr>
      <vt:lpstr>Advances in grow lights for vertical farming</vt:lpstr>
      <vt:lpstr>Advances in grow lights for vertical farming</vt:lpstr>
      <vt:lpstr>Advances in grow lights for vertical farming</vt:lpstr>
      <vt:lpstr>Advances in grow lights for vertical farming</vt:lpstr>
      <vt:lpstr>Advances in grow lights for vertical farming</vt:lpstr>
      <vt:lpstr>Advances in grow lights for vertical farming</vt:lpstr>
      <vt:lpstr>Advances in grow lights for vertical farming</vt:lpstr>
      <vt:lpstr>Advances in grow lights for vertical farming</vt:lpstr>
      <vt:lpstr>Nutrient needs and provision in vertical farming</vt:lpstr>
      <vt:lpstr>Nutrient needs and provision in vertical farming</vt:lpstr>
      <vt:lpstr>Nutrient needs and provision in vertical farming</vt:lpstr>
      <vt:lpstr>Nutrient needs and provision in vertical farming</vt:lpstr>
      <vt:lpstr>Nutrient needs and provision in vertical farming</vt:lpstr>
      <vt:lpstr>Technology trends in vertical farming</vt:lpstr>
      <vt:lpstr>Technology trends in vertical farming</vt:lpstr>
      <vt:lpstr>Technology trends in vertical farming</vt:lpstr>
      <vt:lpstr>Technology trends in vertical farming</vt:lpstr>
      <vt:lpstr>Technology trends in vertical farming</vt:lpstr>
      <vt:lpstr>Technology trends in vertical farming</vt:lpstr>
      <vt:lpstr>Technology trends in vertical farming</vt:lpstr>
      <vt:lpstr>Technology trends in vertical farming</vt:lpstr>
      <vt:lpstr>Technology trends in vertical farming</vt:lpstr>
      <vt:lpstr>Technology trends in vertical farming</vt:lpstr>
      <vt:lpstr>Technology trends in vertical farming</vt:lpstr>
      <vt:lpstr>Technology trends in vertical farming</vt:lpstr>
      <vt:lpstr>Conclusions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Jan Skvaril</cp:lastModifiedBy>
  <cp:revision>27</cp:revision>
  <dcterms:created xsi:type="dcterms:W3CDTF">2022-08-02T09:54:50Z</dcterms:created>
  <dcterms:modified xsi:type="dcterms:W3CDTF">2024-03-01T20:35:37Z</dcterms:modified>
</cp:coreProperties>
</file>