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4"/>
  </p:sldMasterIdLst>
  <p:notesMasterIdLst>
    <p:notesMasterId r:id="rId27"/>
  </p:notesMasterIdLst>
  <p:sldIdLst>
    <p:sldId id="265" r:id="rId5"/>
    <p:sldId id="256" r:id="rId6"/>
    <p:sldId id="260" r:id="rId7"/>
    <p:sldId id="277" r:id="rId8"/>
    <p:sldId id="278" r:id="rId9"/>
    <p:sldId id="279" r:id="rId10"/>
    <p:sldId id="280" r:id="rId11"/>
    <p:sldId id="281" r:id="rId12"/>
    <p:sldId id="283" r:id="rId13"/>
    <p:sldId id="282" r:id="rId14"/>
    <p:sldId id="285" r:id="rId15"/>
    <p:sldId id="286" r:id="rId16"/>
    <p:sldId id="289" r:id="rId17"/>
    <p:sldId id="290" r:id="rId18"/>
    <p:sldId id="293" r:id="rId19"/>
    <p:sldId id="294" r:id="rId20"/>
    <p:sldId id="291" r:id="rId21"/>
    <p:sldId id="292" r:id="rId22"/>
    <p:sldId id="295" r:id="rId23"/>
    <p:sldId id="296" r:id="rId24"/>
    <p:sldId id="268" r:id="rId25"/>
    <p:sldId id="266"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EB1"/>
    <a:srgbClr val="CCECFF"/>
    <a:srgbClr val="CCFFFF"/>
    <a:srgbClr val="FFCC66"/>
    <a:srgbClr val="D68E05"/>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ysanthopm@gmail.com" userId="S::urn:spo:guest#chrysanthopm@gmail.com::" providerId="AD" clId="Web-{0D1C3F3A-38B3-AAC9-37B4-5FD4A1031798}"/>
    <pc:docChg chg="modSld">
      <pc:chgData name="chrysanthopm@gmail.com" userId="S::urn:spo:guest#chrysanthopm@gmail.com::" providerId="AD" clId="Web-{0D1C3F3A-38B3-AAC9-37B4-5FD4A1031798}" dt="2024-04-24T13:01:15.972" v="477" actId="20577"/>
      <pc:docMkLst>
        <pc:docMk/>
      </pc:docMkLst>
      <pc:sldChg chg="modSp">
        <pc:chgData name="chrysanthopm@gmail.com" userId="S::urn:spo:guest#chrysanthopm@gmail.com::" providerId="AD" clId="Web-{0D1C3F3A-38B3-AAC9-37B4-5FD4A1031798}" dt="2024-04-24T12:14:30.275" v="9" actId="20577"/>
        <pc:sldMkLst>
          <pc:docMk/>
          <pc:sldMk cId="2365202717" sldId="256"/>
        </pc:sldMkLst>
        <pc:spChg chg="mod">
          <ac:chgData name="chrysanthopm@gmail.com" userId="S::urn:spo:guest#chrysanthopm@gmail.com::" providerId="AD" clId="Web-{0D1C3F3A-38B3-AAC9-37B4-5FD4A1031798}" dt="2024-04-24T12:13:40.178" v="6" actId="20577"/>
          <ac:spMkLst>
            <pc:docMk/>
            <pc:sldMk cId="2365202717" sldId="256"/>
            <ac:spMk id="2" creationId="{B6E59C6D-D429-7C7B-0228-FB62CC45C25D}"/>
          </ac:spMkLst>
        </pc:spChg>
        <pc:spChg chg="mod">
          <ac:chgData name="chrysanthopm@gmail.com" userId="S::urn:spo:guest#chrysanthopm@gmail.com::" providerId="AD" clId="Web-{0D1C3F3A-38B3-AAC9-37B4-5FD4A1031798}" dt="2024-04-24T12:14:30.275" v="9" actId="20577"/>
          <ac:spMkLst>
            <pc:docMk/>
            <pc:sldMk cId="2365202717" sldId="256"/>
            <ac:spMk id="3" creationId="{153480B5-24EA-F078-8AFA-9CEF6872103E}"/>
          </ac:spMkLst>
        </pc:spChg>
      </pc:sldChg>
      <pc:sldChg chg="modSp">
        <pc:chgData name="chrysanthopm@gmail.com" userId="S::urn:spo:guest#chrysanthopm@gmail.com::" providerId="AD" clId="Web-{0D1C3F3A-38B3-AAC9-37B4-5FD4A1031798}" dt="2024-04-24T12:16:02.468" v="21" actId="20577"/>
        <pc:sldMkLst>
          <pc:docMk/>
          <pc:sldMk cId="511451301" sldId="260"/>
        </pc:sldMkLst>
        <pc:spChg chg="mod">
          <ac:chgData name="chrysanthopm@gmail.com" userId="S::urn:spo:guest#chrysanthopm@gmail.com::" providerId="AD" clId="Web-{0D1C3F3A-38B3-AAC9-37B4-5FD4A1031798}" dt="2024-04-24T12:15:00.870" v="14" actId="20577"/>
          <ac:spMkLst>
            <pc:docMk/>
            <pc:sldMk cId="511451301" sldId="260"/>
            <ac:spMk id="4" creationId="{11EB1FF6-C5CA-9F58-F225-83146C3FFE74}"/>
          </ac:spMkLst>
        </pc:spChg>
        <pc:spChg chg="mod">
          <ac:chgData name="chrysanthopm@gmail.com" userId="S::urn:spo:guest#chrysanthopm@gmail.com::" providerId="AD" clId="Web-{0D1C3F3A-38B3-AAC9-37B4-5FD4A1031798}" dt="2024-04-24T12:16:02.468" v="21" actId="20577"/>
          <ac:spMkLst>
            <pc:docMk/>
            <pc:sldMk cId="511451301" sldId="260"/>
            <ac:spMk id="5" creationId="{CBCA397B-1A77-F5AE-5632-5E60152DE354}"/>
          </ac:spMkLst>
        </pc:spChg>
      </pc:sldChg>
      <pc:sldChg chg="modSp">
        <pc:chgData name="chrysanthopm@gmail.com" userId="S::urn:spo:guest#chrysanthopm@gmail.com::" providerId="AD" clId="Web-{0D1C3F3A-38B3-AAC9-37B4-5FD4A1031798}" dt="2024-04-24T13:01:15.972" v="477" actId="20577"/>
        <pc:sldMkLst>
          <pc:docMk/>
          <pc:sldMk cId="3144644217" sldId="268"/>
        </pc:sldMkLst>
        <pc:spChg chg="mod">
          <ac:chgData name="chrysanthopm@gmail.com" userId="S::urn:spo:guest#chrysanthopm@gmail.com::" providerId="AD" clId="Web-{0D1C3F3A-38B3-AAC9-37B4-5FD4A1031798}" dt="2024-04-24T13:00:21.624" v="462" actId="20577"/>
          <ac:spMkLst>
            <pc:docMk/>
            <pc:sldMk cId="3144644217" sldId="268"/>
            <ac:spMk id="2" creationId="{400FE630-8C38-5726-52A6-C489BE5904E6}"/>
          </ac:spMkLst>
        </pc:spChg>
        <pc:spChg chg="mod">
          <ac:chgData name="chrysanthopm@gmail.com" userId="S::urn:spo:guest#chrysanthopm@gmail.com::" providerId="AD" clId="Web-{0D1C3F3A-38B3-AAC9-37B4-5FD4A1031798}" dt="2024-04-24T13:01:15.972" v="477" actId="20577"/>
          <ac:spMkLst>
            <pc:docMk/>
            <pc:sldMk cId="3144644217" sldId="268"/>
            <ac:spMk id="3" creationId="{20A8FA3D-CEF3-9237-8344-478F700AF827}"/>
          </ac:spMkLst>
        </pc:spChg>
      </pc:sldChg>
      <pc:sldChg chg="addSp modSp">
        <pc:chgData name="chrysanthopm@gmail.com" userId="S::urn:spo:guest#chrysanthopm@gmail.com::" providerId="AD" clId="Web-{0D1C3F3A-38B3-AAC9-37B4-5FD4A1031798}" dt="2024-04-24T12:20:03.624" v="114" actId="20577"/>
        <pc:sldMkLst>
          <pc:docMk/>
          <pc:sldMk cId="73271840" sldId="277"/>
        </pc:sldMkLst>
        <pc:spChg chg="add mod">
          <ac:chgData name="chrysanthopm@gmail.com" userId="S::urn:spo:guest#chrysanthopm@gmail.com::" providerId="AD" clId="Web-{0D1C3F3A-38B3-AAC9-37B4-5FD4A1031798}" dt="2024-04-24T12:19:31.935" v="110" actId="20577"/>
          <ac:spMkLst>
            <pc:docMk/>
            <pc:sldMk cId="73271840" sldId="277"/>
            <ac:spMk id="2" creationId="{17DEAFA5-2A0F-C5C3-C151-5F94F1C3954C}"/>
          </ac:spMkLst>
        </pc:spChg>
        <pc:spChg chg="mod">
          <ac:chgData name="chrysanthopm@gmail.com" userId="S::urn:spo:guest#chrysanthopm@gmail.com::" providerId="AD" clId="Web-{0D1C3F3A-38B3-AAC9-37B4-5FD4A1031798}" dt="2024-04-24T12:20:03.624" v="114" actId="20577"/>
          <ac:spMkLst>
            <pc:docMk/>
            <pc:sldMk cId="73271840" sldId="277"/>
            <ac:spMk id="4" creationId="{B24E6346-1AB1-1D93-945C-24A8FAC3EE10}"/>
          </ac:spMkLst>
        </pc:spChg>
        <pc:spChg chg="mod">
          <ac:chgData name="chrysanthopm@gmail.com" userId="S::urn:spo:guest#chrysanthopm@gmail.com::" providerId="AD" clId="Web-{0D1C3F3A-38B3-AAC9-37B4-5FD4A1031798}" dt="2024-04-24T12:16:49.284" v="33" actId="20577"/>
          <ac:spMkLst>
            <pc:docMk/>
            <pc:sldMk cId="73271840" sldId="277"/>
            <ac:spMk id="8" creationId="{F948D5FA-F915-B94F-3CD6-F3D42CAA640E}"/>
          </ac:spMkLst>
        </pc:spChg>
        <pc:spChg chg="mod">
          <ac:chgData name="chrysanthopm@gmail.com" userId="S::urn:spo:guest#chrysanthopm@gmail.com::" providerId="AD" clId="Web-{0D1C3F3A-38B3-AAC9-37B4-5FD4A1031798}" dt="2024-04-24T12:19:07.480" v="99" actId="14100"/>
          <ac:spMkLst>
            <pc:docMk/>
            <pc:sldMk cId="73271840" sldId="277"/>
            <ac:spMk id="11" creationId="{9E4812F3-14A3-E4F7-D311-B6FFA02395EB}"/>
          </ac:spMkLst>
        </pc:spChg>
        <pc:picChg chg="mod">
          <ac:chgData name="chrysanthopm@gmail.com" userId="S::urn:spo:guest#chrysanthopm@gmail.com::" providerId="AD" clId="Web-{0D1C3F3A-38B3-AAC9-37B4-5FD4A1031798}" dt="2024-04-24T12:17:05.003" v="38" actId="1076"/>
          <ac:picMkLst>
            <pc:docMk/>
            <pc:sldMk cId="73271840" sldId="277"/>
            <ac:picMk id="12" creationId="{B938C827-C7CD-7130-0AA4-184EBD4EFDFC}"/>
          </ac:picMkLst>
        </pc:picChg>
      </pc:sldChg>
      <pc:sldChg chg="modSp">
        <pc:chgData name="chrysanthopm@gmail.com" userId="S::urn:spo:guest#chrysanthopm@gmail.com::" providerId="AD" clId="Web-{0D1C3F3A-38B3-AAC9-37B4-5FD4A1031798}" dt="2024-04-24T12:22:01.898" v="129" actId="14100"/>
        <pc:sldMkLst>
          <pc:docMk/>
          <pc:sldMk cId="1508035472" sldId="278"/>
        </pc:sldMkLst>
        <pc:spChg chg="mod">
          <ac:chgData name="chrysanthopm@gmail.com" userId="S::urn:spo:guest#chrysanthopm@gmail.com::" providerId="AD" clId="Web-{0D1C3F3A-38B3-AAC9-37B4-5FD4A1031798}" dt="2024-04-24T12:20:28.188" v="117" actId="20577"/>
          <ac:spMkLst>
            <pc:docMk/>
            <pc:sldMk cId="1508035472" sldId="278"/>
            <ac:spMk id="2" creationId="{731F91AF-0E62-BAC4-8FEC-9B4178425CC9}"/>
          </ac:spMkLst>
        </pc:spChg>
        <pc:spChg chg="mod">
          <ac:chgData name="chrysanthopm@gmail.com" userId="S::urn:spo:guest#chrysanthopm@gmail.com::" providerId="AD" clId="Web-{0D1C3F3A-38B3-AAC9-37B4-5FD4A1031798}" dt="2024-04-24T12:21:32.521" v="125" actId="20577"/>
          <ac:spMkLst>
            <pc:docMk/>
            <pc:sldMk cId="1508035472" sldId="278"/>
            <ac:spMk id="4" creationId="{1D93303A-3E2F-20BE-2BF7-175196459D55}"/>
          </ac:spMkLst>
        </pc:spChg>
        <pc:spChg chg="mod">
          <ac:chgData name="chrysanthopm@gmail.com" userId="S::urn:spo:guest#chrysanthopm@gmail.com::" providerId="AD" clId="Web-{0D1C3F3A-38B3-AAC9-37B4-5FD4A1031798}" dt="2024-04-24T12:21:56.772" v="128" actId="20577"/>
          <ac:spMkLst>
            <pc:docMk/>
            <pc:sldMk cId="1508035472" sldId="278"/>
            <ac:spMk id="8" creationId="{F4C39E32-E82E-40C2-21B8-1BE1AAB035ED}"/>
          </ac:spMkLst>
        </pc:spChg>
        <pc:picChg chg="mod">
          <ac:chgData name="chrysanthopm@gmail.com" userId="S::urn:spo:guest#chrysanthopm@gmail.com::" providerId="AD" clId="Web-{0D1C3F3A-38B3-AAC9-37B4-5FD4A1031798}" dt="2024-04-24T12:22:01.898" v="129" actId="14100"/>
          <ac:picMkLst>
            <pc:docMk/>
            <pc:sldMk cId="1508035472" sldId="278"/>
            <ac:picMk id="7" creationId="{4ADB95BF-A1EA-67E5-12C4-78FE3C7E0FF1}"/>
          </ac:picMkLst>
        </pc:picChg>
      </pc:sldChg>
      <pc:sldChg chg="modSp">
        <pc:chgData name="chrysanthopm@gmail.com" userId="S::urn:spo:guest#chrysanthopm@gmail.com::" providerId="AD" clId="Web-{0D1C3F3A-38B3-AAC9-37B4-5FD4A1031798}" dt="2024-04-24T12:23:54.499" v="147" actId="20577"/>
        <pc:sldMkLst>
          <pc:docMk/>
          <pc:sldMk cId="2231199875" sldId="279"/>
        </pc:sldMkLst>
        <pc:spChg chg="mod">
          <ac:chgData name="chrysanthopm@gmail.com" userId="S::urn:spo:guest#chrysanthopm@gmail.com::" providerId="AD" clId="Web-{0D1C3F3A-38B3-AAC9-37B4-5FD4A1031798}" dt="2024-04-24T12:22:29.946" v="133" actId="20577"/>
          <ac:spMkLst>
            <pc:docMk/>
            <pc:sldMk cId="2231199875" sldId="279"/>
            <ac:spMk id="2" creationId="{7A7A2244-D286-E735-7FA3-D0DCD846409F}"/>
          </ac:spMkLst>
        </pc:spChg>
        <pc:spChg chg="mod">
          <ac:chgData name="chrysanthopm@gmail.com" userId="S::urn:spo:guest#chrysanthopm@gmail.com::" providerId="AD" clId="Web-{0D1C3F3A-38B3-AAC9-37B4-5FD4A1031798}" dt="2024-04-24T12:23:17.434" v="144" actId="20577"/>
          <ac:spMkLst>
            <pc:docMk/>
            <pc:sldMk cId="2231199875" sldId="279"/>
            <ac:spMk id="3" creationId="{4A739AE2-922E-795D-8452-C3F0F61D75BC}"/>
          </ac:spMkLst>
        </pc:spChg>
        <pc:spChg chg="mod">
          <ac:chgData name="chrysanthopm@gmail.com" userId="S::urn:spo:guest#chrysanthopm@gmail.com::" providerId="AD" clId="Web-{0D1C3F3A-38B3-AAC9-37B4-5FD4A1031798}" dt="2024-04-24T12:23:54.499" v="147" actId="20577"/>
          <ac:spMkLst>
            <pc:docMk/>
            <pc:sldMk cId="2231199875" sldId="279"/>
            <ac:spMk id="8" creationId="{29679F6C-F051-9396-7C01-1C9D742BCD61}"/>
          </ac:spMkLst>
        </pc:spChg>
      </pc:sldChg>
      <pc:sldChg chg="addSp delSp modSp">
        <pc:chgData name="chrysanthopm@gmail.com" userId="S::urn:spo:guest#chrysanthopm@gmail.com::" providerId="AD" clId="Web-{0D1C3F3A-38B3-AAC9-37B4-5FD4A1031798}" dt="2024-04-24T12:27:17.652" v="184" actId="14100"/>
        <pc:sldMkLst>
          <pc:docMk/>
          <pc:sldMk cId="2876088653" sldId="280"/>
        </pc:sldMkLst>
        <pc:spChg chg="mod">
          <ac:chgData name="chrysanthopm@gmail.com" userId="S::urn:spo:guest#chrysanthopm@gmail.com::" providerId="AD" clId="Web-{0D1C3F3A-38B3-AAC9-37B4-5FD4A1031798}" dt="2024-04-24T12:24:12.344" v="150" actId="20577"/>
          <ac:spMkLst>
            <pc:docMk/>
            <pc:sldMk cId="2876088653" sldId="280"/>
            <ac:spMk id="2" creationId="{555B0AF6-9741-CBBE-86D4-29A6E861FE1A}"/>
          </ac:spMkLst>
        </pc:spChg>
        <pc:spChg chg="mod">
          <ac:chgData name="chrysanthopm@gmail.com" userId="S::urn:spo:guest#chrysanthopm@gmail.com::" providerId="AD" clId="Web-{0D1C3F3A-38B3-AAC9-37B4-5FD4A1031798}" dt="2024-04-24T12:24:59.425" v="163" actId="20577"/>
          <ac:spMkLst>
            <pc:docMk/>
            <pc:sldMk cId="2876088653" sldId="280"/>
            <ac:spMk id="10" creationId="{431F4789-22A6-0BF6-BD01-356BE905A99F}"/>
          </ac:spMkLst>
        </pc:spChg>
        <pc:spChg chg="mod">
          <ac:chgData name="chrysanthopm@gmail.com" userId="S::urn:spo:guest#chrysanthopm@gmail.com::" providerId="AD" clId="Web-{0D1C3F3A-38B3-AAC9-37B4-5FD4A1031798}" dt="2024-04-24T12:26:37.931" v="180" actId="20577"/>
          <ac:spMkLst>
            <pc:docMk/>
            <pc:sldMk cId="2876088653" sldId="280"/>
            <ac:spMk id="11" creationId="{BB9B8F32-8756-618A-0ADB-9A8EC24D4F34}"/>
          </ac:spMkLst>
        </pc:spChg>
        <pc:spChg chg="mod">
          <ac:chgData name="chrysanthopm@gmail.com" userId="S::urn:spo:guest#chrysanthopm@gmail.com::" providerId="AD" clId="Web-{0D1C3F3A-38B3-AAC9-37B4-5FD4A1031798}" dt="2024-04-24T12:27:13.824" v="183" actId="20577"/>
          <ac:spMkLst>
            <pc:docMk/>
            <pc:sldMk cId="2876088653" sldId="280"/>
            <ac:spMk id="14" creationId="{50C6743C-44BF-D495-9B79-066B8E1672F8}"/>
          </ac:spMkLst>
        </pc:spChg>
        <pc:spChg chg="mod">
          <ac:chgData name="chrysanthopm@gmail.com" userId="S::urn:spo:guest#chrysanthopm@gmail.com::" providerId="AD" clId="Web-{0D1C3F3A-38B3-AAC9-37B4-5FD4A1031798}" dt="2024-04-24T12:27:17.652" v="184" actId="14100"/>
          <ac:spMkLst>
            <pc:docMk/>
            <pc:sldMk cId="2876088653" sldId="280"/>
            <ac:spMk id="16" creationId="{0C981FB7-1B31-A465-58DD-1F9DECAEB7D5}"/>
          </ac:spMkLst>
        </pc:spChg>
        <pc:picChg chg="add del">
          <ac:chgData name="chrysanthopm@gmail.com" userId="S::urn:spo:guest#chrysanthopm@gmail.com::" providerId="AD" clId="Web-{0D1C3F3A-38B3-AAC9-37B4-5FD4A1031798}" dt="2024-04-24T12:24:39.002" v="156"/>
          <ac:picMkLst>
            <pc:docMk/>
            <pc:sldMk cId="2876088653" sldId="280"/>
            <ac:picMk id="13" creationId="{F308418C-0781-13EF-4EA6-C106A4D83D02}"/>
          </ac:picMkLst>
        </pc:picChg>
      </pc:sldChg>
      <pc:sldChg chg="modSp">
        <pc:chgData name="chrysanthopm@gmail.com" userId="S::urn:spo:guest#chrysanthopm@gmail.com::" providerId="AD" clId="Web-{0D1C3F3A-38B3-AAC9-37B4-5FD4A1031798}" dt="2024-04-24T12:29:03.425" v="200" actId="20577"/>
        <pc:sldMkLst>
          <pc:docMk/>
          <pc:sldMk cId="2997236054" sldId="281"/>
        </pc:sldMkLst>
        <pc:spChg chg="mod">
          <ac:chgData name="chrysanthopm@gmail.com" userId="S::urn:spo:guest#chrysanthopm@gmail.com::" providerId="AD" clId="Web-{0D1C3F3A-38B3-AAC9-37B4-5FD4A1031798}" dt="2024-04-24T12:29:03.425" v="200" actId="20577"/>
          <ac:spMkLst>
            <pc:docMk/>
            <pc:sldMk cId="2997236054" sldId="281"/>
            <ac:spMk id="4" creationId="{6A7F16F4-D9AF-1C30-7761-6935B1CE99FE}"/>
          </ac:spMkLst>
        </pc:spChg>
        <pc:spChg chg="mod">
          <ac:chgData name="chrysanthopm@gmail.com" userId="S::urn:spo:guest#chrysanthopm@gmail.com::" providerId="AD" clId="Web-{0D1C3F3A-38B3-AAC9-37B4-5FD4A1031798}" dt="2024-04-24T12:27:53.514" v="187" actId="20577"/>
          <ac:spMkLst>
            <pc:docMk/>
            <pc:sldMk cId="2997236054" sldId="281"/>
            <ac:spMk id="6" creationId="{1C31BAAF-8362-89A5-DB77-6369921A06C1}"/>
          </ac:spMkLst>
        </pc:spChg>
        <pc:spChg chg="mod">
          <ac:chgData name="chrysanthopm@gmail.com" userId="S::urn:spo:guest#chrysanthopm@gmail.com::" providerId="AD" clId="Web-{0D1C3F3A-38B3-AAC9-37B4-5FD4A1031798}" dt="2024-04-24T12:28:26.188" v="197" actId="20577"/>
          <ac:spMkLst>
            <pc:docMk/>
            <pc:sldMk cId="2997236054" sldId="281"/>
            <ac:spMk id="7" creationId="{7DCFB9C0-3B20-1442-C075-B6A6AADC5E93}"/>
          </ac:spMkLst>
        </pc:spChg>
      </pc:sldChg>
      <pc:sldChg chg="modSp">
        <pc:chgData name="chrysanthopm@gmail.com" userId="S::urn:spo:guest#chrysanthopm@gmail.com::" providerId="AD" clId="Web-{0D1C3F3A-38B3-AAC9-37B4-5FD4A1031798}" dt="2024-04-24T12:37:16.425" v="265" actId="14100"/>
        <pc:sldMkLst>
          <pc:docMk/>
          <pc:sldMk cId="2177504333" sldId="282"/>
        </pc:sldMkLst>
        <pc:spChg chg="mod">
          <ac:chgData name="chrysanthopm@gmail.com" userId="S::urn:spo:guest#chrysanthopm@gmail.com::" providerId="AD" clId="Web-{0D1C3F3A-38B3-AAC9-37B4-5FD4A1031798}" dt="2024-04-24T12:34:37.400" v="231" actId="20577"/>
          <ac:spMkLst>
            <pc:docMk/>
            <pc:sldMk cId="2177504333" sldId="282"/>
            <ac:spMk id="2" creationId="{2F76E413-2BD9-CCBB-6E2E-DF75B47CBC34}"/>
          </ac:spMkLst>
        </pc:spChg>
        <pc:spChg chg="mod">
          <ac:chgData name="chrysanthopm@gmail.com" userId="S::urn:spo:guest#chrysanthopm@gmail.com::" providerId="AD" clId="Web-{0D1C3F3A-38B3-AAC9-37B4-5FD4A1031798}" dt="2024-04-24T12:37:16.425" v="265" actId="14100"/>
          <ac:spMkLst>
            <pc:docMk/>
            <pc:sldMk cId="2177504333" sldId="282"/>
            <ac:spMk id="3" creationId="{B0104B6E-AB10-B7C9-A5BD-C3B9F8DCAE71}"/>
          </ac:spMkLst>
        </pc:spChg>
        <pc:spChg chg="mod">
          <ac:chgData name="chrysanthopm@gmail.com" userId="S::urn:spo:guest#chrysanthopm@gmail.com::" providerId="AD" clId="Web-{0D1C3F3A-38B3-AAC9-37B4-5FD4A1031798}" dt="2024-04-24T12:37:11.816" v="264" actId="20577"/>
          <ac:spMkLst>
            <pc:docMk/>
            <pc:sldMk cId="2177504333" sldId="282"/>
            <ac:spMk id="7" creationId="{CC903B94-3321-A903-B534-6AA0E371A8C6}"/>
          </ac:spMkLst>
        </pc:spChg>
      </pc:sldChg>
      <pc:sldChg chg="modSp">
        <pc:chgData name="chrysanthopm@gmail.com" userId="S::urn:spo:guest#chrysanthopm@gmail.com::" providerId="AD" clId="Web-{0D1C3F3A-38B3-AAC9-37B4-5FD4A1031798}" dt="2024-04-24T12:31:31.403" v="228" actId="20577"/>
        <pc:sldMkLst>
          <pc:docMk/>
          <pc:sldMk cId="1169350755" sldId="283"/>
        </pc:sldMkLst>
        <pc:spChg chg="mod">
          <ac:chgData name="chrysanthopm@gmail.com" userId="S::urn:spo:guest#chrysanthopm@gmail.com::" providerId="AD" clId="Web-{0D1C3F3A-38B3-AAC9-37B4-5FD4A1031798}" dt="2024-04-24T12:29:22.614" v="203" actId="20577"/>
          <ac:spMkLst>
            <pc:docMk/>
            <pc:sldMk cId="1169350755" sldId="283"/>
            <ac:spMk id="2" creationId="{B6331DD3-19B5-791C-CE06-0B4D5B9405BD}"/>
          </ac:spMkLst>
        </pc:spChg>
        <pc:spChg chg="mod">
          <ac:chgData name="chrysanthopm@gmail.com" userId="S::urn:spo:guest#chrysanthopm@gmail.com::" providerId="AD" clId="Web-{0D1C3F3A-38B3-AAC9-37B4-5FD4A1031798}" dt="2024-04-24T12:30:27.352" v="225" actId="14100"/>
          <ac:spMkLst>
            <pc:docMk/>
            <pc:sldMk cId="1169350755" sldId="283"/>
            <ac:spMk id="4" creationId="{73BCC559-E1CA-6A5A-4500-4CFE41A4DCA7}"/>
          </ac:spMkLst>
        </pc:spChg>
        <pc:spChg chg="mod">
          <ac:chgData name="chrysanthopm@gmail.com" userId="S::urn:spo:guest#chrysanthopm@gmail.com::" providerId="AD" clId="Web-{0D1C3F3A-38B3-AAC9-37B4-5FD4A1031798}" dt="2024-04-24T12:31:31.403" v="228" actId="20577"/>
          <ac:spMkLst>
            <pc:docMk/>
            <pc:sldMk cId="1169350755" sldId="283"/>
            <ac:spMk id="7" creationId="{76774AEE-D692-4D69-8D1F-8B3E6273B76C}"/>
          </ac:spMkLst>
        </pc:spChg>
      </pc:sldChg>
      <pc:sldChg chg="modSp">
        <pc:chgData name="chrysanthopm@gmail.com" userId="S::urn:spo:guest#chrysanthopm@gmail.com::" providerId="AD" clId="Web-{0D1C3F3A-38B3-AAC9-37B4-5FD4A1031798}" dt="2024-04-24T12:38:59.166" v="282" actId="14100"/>
        <pc:sldMkLst>
          <pc:docMk/>
          <pc:sldMk cId="3245446295" sldId="285"/>
        </pc:sldMkLst>
        <pc:spChg chg="mod">
          <ac:chgData name="chrysanthopm@gmail.com" userId="S::urn:spo:guest#chrysanthopm@gmail.com::" providerId="AD" clId="Web-{0D1C3F3A-38B3-AAC9-37B4-5FD4A1031798}" dt="2024-04-24T12:37:42.740" v="269" actId="20577"/>
          <ac:spMkLst>
            <pc:docMk/>
            <pc:sldMk cId="3245446295" sldId="285"/>
            <ac:spMk id="2" creationId="{7B386A26-A7EE-DA4D-E460-9A4DF59578F1}"/>
          </ac:spMkLst>
        </pc:spChg>
        <pc:spChg chg="mod">
          <ac:chgData name="chrysanthopm@gmail.com" userId="S::urn:spo:guest#chrysanthopm@gmail.com::" providerId="AD" clId="Web-{0D1C3F3A-38B3-AAC9-37B4-5FD4A1031798}" dt="2024-04-24T12:38:26.883" v="278" actId="20577"/>
          <ac:spMkLst>
            <pc:docMk/>
            <pc:sldMk cId="3245446295" sldId="285"/>
            <ac:spMk id="3" creationId="{C5F61165-ABC3-D891-5ABA-1474E022E844}"/>
          </ac:spMkLst>
        </pc:spChg>
        <pc:spChg chg="mod">
          <ac:chgData name="chrysanthopm@gmail.com" userId="S::urn:spo:guest#chrysanthopm@gmail.com::" providerId="AD" clId="Web-{0D1C3F3A-38B3-AAC9-37B4-5FD4A1031798}" dt="2024-04-24T12:38:56.166" v="281" actId="20577"/>
          <ac:spMkLst>
            <pc:docMk/>
            <pc:sldMk cId="3245446295" sldId="285"/>
            <ac:spMk id="11" creationId="{EE3BE682-AF90-28EC-DCF5-44A56480E86D}"/>
          </ac:spMkLst>
        </pc:spChg>
        <pc:picChg chg="mod">
          <ac:chgData name="chrysanthopm@gmail.com" userId="S::urn:spo:guest#chrysanthopm@gmail.com::" providerId="AD" clId="Web-{0D1C3F3A-38B3-AAC9-37B4-5FD4A1031798}" dt="2024-04-24T12:38:59.166" v="282" actId="14100"/>
          <ac:picMkLst>
            <pc:docMk/>
            <pc:sldMk cId="3245446295" sldId="285"/>
            <ac:picMk id="10" creationId="{2E63A54E-ABBD-7CA5-89CB-8883D367E068}"/>
          </ac:picMkLst>
        </pc:picChg>
      </pc:sldChg>
      <pc:sldChg chg="modSp">
        <pc:chgData name="chrysanthopm@gmail.com" userId="S::urn:spo:guest#chrysanthopm@gmail.com::" providerId="AD" clId="Web-{0D1C3F3A-38B3-AAC9-37B4-5FD4A1031798}" dt="2024-04-24T12:43:11.589" v="315" actId="20577"/>
        <pc:sldMkLst>
          <pc:docMk/>
          <pc:sldMk cId="2931151670" sldId="286"/>
        </pc:sldMkLst>
        <pc:spChg chg="mod">
          <ac:chgData name="chrysanthopm@gmail.com" userId="S::urn:spo:guest#chrysanthopm@gmail.com::" providerId="AD" clId="Web-{0D1C3F3A-38B3-AAC9-37B4-5FD4A1031798}" dt="2024-04-24T12:40:12.156" v="290" actId="20577"/>
          <ac:spMkLst>
            <pc:docMk/>
            <pc:sldMk cId="2931151670" sldId="286"/>
            <ac:spMk id="2" creationId="{3BE8E650-2246-E064-3DD1-4B586FAB0CEE}"/>
          </ac:spMkLst>
        </pc:spChg>
        <pc:spChg chg="mod">
          <ac:chgData name="chrysanthopm@gmail.com" userId="S::urn:spo:guest#chrysanthopm@gmail.com::" providerId="AD" clId="Web-{0D1C3F3A-38B3-AAC9-37B4-5FD4A1031798}" dt="2024-04-24T12:42:38.649" v="312" actId="14100"/>
          <ac:spMkLst>
            <pc:docMk/>
            <pc:sldMk cId="2931151670" sldId="286"/>
            <ac:spMk id="4" creationId="{F1112725-ECD7-DF93-A7B9-8218B9A47089}"/>
          </ac:spMkLst>
        </pc:spChg>
        <pc:spChg chg="mod">
          <ac:chgData name="chrysanthopm@gmail.com" userId="S::urn:spo:guest#chrysanthopm@gmail.com::" providerId="AD" clId="Web-{0D1C3F3A-38B3-AAC9-37B4-5FD4A1031798}" dt="2024-04-24T12:43:11.589" v="315" actId="20577"/>
          <ac:spMkLst>
            <pc:docMk/>
            <pc:sldMk cId="2931151670" sldId="286"/>
            <ac:spMk id="7" creationId="{5B43B2FD-8B72-28CE-B9DB-2B4C015F4F89}"/>
          </ac:spMkLst>
        </pc:spChg>
      </pc:sldChg>
      <pc:sldChg chg="modSp">
        <pc:chgData name="chrysanthopm@gmail.com" userId="S::urn:spo:guest#chrysanthopm@gmail.com::" providerId="AD" clId="Web-{0D1C3F3A-38B3-AAC9-37B4-5FD4A1031798}" dt="2024-04-24T12:46:53.447" v="353" actId="20577"/>
        <pc:sldMkLst>
          <pc:docMk/>
          <pc:sldMk cId="2744844474" sldId="289"/>
        </pc:sldMkLst>
        <pc:spChg chg="mod">
          <ac:chgData name="chrysanthopm@gmail.com" userId="S::urn:spo:guest#chrysanthopm@gmail.com::" providerId="AD" clId="Web-{0D1C3F3A-38B3-AAC9-37B4-5FD4A1031798}" dt="2024-04-24T12:44:09.280" v="323" actId="20577"/>
          <ac:spMkLst>
            <pc:docMk/>
            <pc:sldMk cId="2744844474" sldId="289"/>
            <ac:spMk id="2" creationId="{31D212C8-B69A-1780-71C4-2880BC2AE10C}"/>
          </ac:spMkLst>
        </pc:spChg>
        <pc:spChg chg="mod">
          <ac:chgData name="chrysanthopm@gmail.com" userId="S::urn:spo:guest#chrysanthopm@gmail.com::" providerId="AD" clId="Web-{0D1C3F3A-38B3-AAC9-37B4-5FD4A1031798}" dt="2024-04-24T12:46:31.680" v="350" actId="20577"/>
          <ac:spMkLst>
            <pc:docMk/>
            <pc:sldMk cId="2744844474" sldId="289"/>
            <ac:spMk id="4" creationId="{B490882B-BE34-741D-D36A-4AB1ADA0EC3B}"/>
          </ac:spMkLst>
        </pc:spChg>
        <pc:spChg chg="mod">
          <ac:chgData name="chrysanthopm@gmail.com" userId="S::urn:spo:guest#chrysanthopm@gmail.com::" providerId="AD" clId="Web-{0D1C3F3A-38B3-AAC9-37B4-5FD4A1031798}" dt="2024-04-24T12:46:53.447" v="353" actId="20577"/>
          <ac:spMkLst>
            <pc:docMk/>
            <pc:sldMk cId="2744844474" sldId="289"/>
            <ac:spMk id="7" creationId="{4C382F25-83D4-93FA-DE75-3A98DFD97514}"/>
          </ac:spMkLst>
        </pc:spChg>
      </pc:sldChg>
      <pc:sldChg chg="modSp">
        <pc:chgData name="chrysanthopm@gmail.com" userId="S::urn:spo:guest#chrysanthopm@gmail.com::" providerId="AD" clId="Web-{0D1C3F3A-38B3-AAC9-37B4-5FD4A1031798}" dt="2024-04-24T12:50:14.991" v="378" actId="20577"/>
        <pc:sldMkLst>
          <pc:docMk/>
          <pc:sldMk cId="892848990" sldId="290"/>
        </pc:sldMkLst>
        <pc:spChg chg="mod">
          <ac:chgData name="chrysanthopm@gmail.com" userId="S::urn:spo:guest#chrysanthopm@gmail.com::" providerId="AD" clId="Web-{0D1C3F3A-38B3-AAC9-37B4-5FD4A1031798}" dt="2024-04-24T12:47:24.605" v="360" actId="20577"/>
          <ac:spMkLst>
            <pc:docMk/>
            <pc:sldMk cId="892848990" sldId="290"/>
            <ac:spMk id="2" creationId="{7A4749B4-47F8-A89A-B67F-1155C0FA7870}"/>
          </ac:spMkLst>
        </pc:spChg>
        <pc:spChg chg="mod">
          <ac:chgData name="chrysanthopm@gmail.com" userId="S::urn:spo:guest#chrysanthopm@gmail.com::" providerId="AD" clId="Web-{0D1C3F3A-38B3-AAC9-37B4-5FD4A1031798}" dt="2024-04-24T12:49:45.302" v="374" actId="20577"/>
          <ac:spMkLst>
            <pc:docMk/>
            <pc:sldMk cId="892848990" sldId="290"/>
            <ac:spMk id="4" creationId="{D4A05F10-E23D-E90C-B2D2-3351A461E011}"/>
          </ac:spMkLst>
        </pc:spChg>
        <pc:spChg chg="mod">
          <ac:chgData name="chrysanthopm@gmail.com" userId="S::urn:spo:guest#chrysanthopm@gmail.com::" providerId="AD" clId="Web-{0D1C3F3A-38B3-AAC9-37B4-5FD4A1031798}" dt="2024-04-24T12:50:14.991" v="378" actId="20577"/>
          <ac:spMkLst>
            <pc:docMk/>
            <pc:sldMk cId="892848990" sldId="290"/>
            <ac:spMk id="7" creationId="{6E46741D-4AF1-CBC1-0964-D3D333D04A04}"/>
          </ac:spMkLst>
        </pc:spChg>
      </pc:sldChg>
      <pc:sldChg chg="modSp">
        <pc:chgData name="chrysanthopm@gmail.com" userId="S::urn:spo:guest#chrysanthopm@gmail.com::" providerId="AD" clId="Web-{0D1C3F3A-38B3-AAC9-37B4-5FD4A1031798}" dt="2024-04-24T12:54:45.884" v="419" actId="20577"/>
        <pc:sldMkLst>
          <pc:docMk/>
          <pc:sldMk cId="2684329016" sldId="291"/>
        </pc:sldMkLst>
        <pc:spChg chg="mod">
          <ac:chgData name="chrysanthopm@gmail.com" userId="S::urn:spo:guest#chrysanthopm@gmail.com::" providerId="AD" clId="Web-{0D1C3F3A-38B3-AAC9-37B4-5FD4A1031798}" dt="2024-04-24T12:53:33.426" v="402" actId="20577"/>
          <ac:spMkLst>
            <pc:docMk/>
            <pc:sldMk cId="2684329016" sldId="291"/>
            <ac:spMk id="2" creationId="{EBEF28A4-9052-98F1-DD75-030FC8999091}"/>
          </ac:spMkLst>
        </pc:spChg>
        <pc:spChg chg="mod">
          <ac:chgData name="chrysanthopm@gmail.com" userId="S::urn:spo:guest#chrysanthopm@gmail.com::" providerId="AD" clId="Web-{0D1C3F3A-38B3-AAC9-37B4-5FD4A1031798}" dt="2024-04-24T12:54:12.460" v="416" actId="20577"/>
          <ac:spMkLst>
            <pc:docMk/>
            <pc:sldMk cId="2684329016" sldId="291"/>
            <ac:spMk id="4" creationId="{196B00CC-4790-8FB4-97C4-8D74B858FF01}"/>
          </ac:spMkLst>
        </pc:spChg>
        <pc:spChg chg="mod">
          <ac:chgData name="chrysanthopm@gmail.com" userId="S::urn:spo:guest#chrysanthopm@gmail.com::" providerId="AD" clId="Web-{0D1C3F3A-38B3-AAC9-37B4-5FD4A1031798}" dt="2024-04-24T12:54:45.884" v="419" actId="20577"/>
          <ac:spMkLst>
            <pc:docMk/>
            <pc:sldMk cId="2684329016" sldId="291"/>
            <ac:spMk id="8" creationId="{F3474226-7D3E-9FC7-61F8-5F05DE7A9216}"/>
          </ac:spMkLst>
        </pc:spChg>
      </pc:sldChg>
      <pc:sldChg chg="modSp">
        <pc:chgData name="chrysanthopm@gmail.com" userId="S::urn:spo:guest#chrysanthopm@gmail.com::" providerId="AD" clId="Web-{0D1C3F3A-38B3-AAC9-37B4-5FD4A1031798}" dt="2024-04-24T12:55:47.325" v="425" actId="20577"/>
        <pc:sldMkLst>
          <pc:docMk/>
          <pc:sldMk cId="3926178073" sldId="292"/>
        </pc:sldMkLst>
        <pc:spChg chg="mod">
          <ac:chgData name="chrysanthopm@gmail.com" userId="S::urn:spo:guest#chrysanthopm@gmail.com::" providerId="AD" clId="Web-{0D1C3F3A-38B3-AAC9-37B4-5FD4A1031798}" dt="2024-04-24T12:55:28.121" v="422" actId="20577"/>
          <ac:spMkLst>
            <pc:docMk/>
            <pc:sldMk cId="3926178073" sldId="292"/>
            <ac:spMk id="7" creationId="{5FF2E134-BD24-1677-210F-9721804E0035}"/>
          </ac:spMkLst>
        </pc:spChg>
        <pc:spChg chg="mod">
          <ac:chgData name="chrysanthopm@gmail.com" userId="S::urn:spo:guest#chrysanthopm@gmail.com::" providerId="AD" clId="Web-{0D1C3F3A-38B3-AAC9-37B4-5FD4A1031798}" dt="2024-04-24T12:55:47.325" v="425" actId="20577"/>
          <ac:spMkLst>
            <pc:docMk/>
            <pc:sldMk cId="3926178073" sldId="292"/>
            <ac:spMk id="13" creationId="{3B3EE96E-14BD-9507-42C4-BE69BB0CBEF1}"/>
          </ac:spMkLst>
        </pc:spChg>
      </pc:sldChg>
      <pc:sldChg chg="modSp">
        <pc:chgData name="chrysanthopm@gmail.com" userId="S::urn:spo:guest#chrysanthopm@gmail.com::" providerId="AD" clId="Web-{0D1C3F3A-38B3-AAC9-37B4-5FD4A1031798}" dt="2024-04-24T12:51:49.982" v="392" actId="20577"/>
        <pc:sldMkLst>
          <pc:docMk/>
          <pc:sldMk cId="4150871397" sldId="293"/>
        </pc:sldMkLst>
        <pc:spChg chg="mod">
          <ac:chgData name="chrysanthopm@gmail.com" userId="S::urn:spo:guest#chrysanthopm@gmail.com::" providerId="AD" clId="Web-{0D1C3F3A-38B3-AAC9-37B4-5FD4A1031798}" dt="2024-04-24T12:50:42.618" v="381" actId="20577"/>
          <ac:spMkLst>
            <pc:docMk/>
            <pc:sldMk cId="4150871397" sldId="293"/>
            <ac:spMk id="7" creationId="{8014F5FA-46F7-60F7-5CC5-BF4CCBD9F684}"/>
          </ac:spMkLst>
        </pc:spChg>
        <pc:spChg chg="mod">
          <ac:chgData name="chrysanthopm@gmail.com" userId="S::urn:spo:guest#chrysanthopm@gmail.com::" providerId="AD" clId="Web-{0D1C3F3A-38B3-AAC9-37B4-5FD4A1031798}" dt="2024-04-24T12:51:49.982" v="392" actId="20577"/>
          <ac:spMkLst>
            <pc:docMk/>
            <pc:sldMk cId="4150871397" sldId="293"/>
            <ac:spMk id="10" creationId="{0E38F392-A0F9-168C-467A-7D4C3DF53EAA}"/>
          </ac:spMkLst>
        </pc:spChg>
        <pc:spChg chg="mod">
          <ac:chgData name="chrysanthopm@gmail.com" userId="S::urn:spo:guest#chrysanthopm@gmail.com::" providerId="AD" clId="Web-{0D1C3F3A-38B3-AAC9-37B4-5FD4A1031798}" dt="2024-04-24T12:51:26.308" v="389" actId="20577"/>
          <ac:spMkLst>
            <pc:docMk/>
            <pc:sldMk cId="4150871397" sldId="293"/>
            <ac:spMk id="11" creationId="{09295C76-41C2-AFF5-42B9-9D7B7AB90F21}"/>
          </ac:spMkLst>
        </pc:spChg>
      </pc:sldChg>
      <pc:sldChg chg="modSp">
        <pc:chgData name="chrysanthopm@gmail.com" userId="S::urn:spo:guest#chrysanthopm@gmail.com::" providerId="AD" clId="Web-{0D1C3F3A-38B3-AAC9-37B4-5FD4A1031798}" dt="2024-04-24T12:52:41.173" v="399" actId="20577"/>
        <pc:sldMkLst>
          <pc:docMk/>
          <pc:sldMk cId="3977764279" sldId="294"/>
        </pc:sldMkLst>
        <pc:spChg chg="mod">
          <ac:chgData name="chrysanthopm@gmail.com" userId="S::urn:spo:guest#chrysanthopm@gmail.com::" providerId="AD" clId="Web-{0D1C3F3A-38B3-AAC9-37B4-5FD4A1031798}" dt="2024-04-24T12:52:18.609" v="396" actId="20577"/>
          <ac:spMkLst>
            <pc:docMk/>
            <pc:sldMk cId="3977764279" sldId="294"/>
            <ac:spMk id="2" creationId="{63B3CC22-2394-86F5-08F9-EF51FDBE3E5E}"/>
          </ac:spMkLst>
        </pc:spChg>
        <pc:spChg chg="mod">
          <ac:chgData name="chrysanthopm@gmail.com" userId="S::urn:spo:guest#chrysanthopm@gmail.com::" providerId="AD" clId="Web-{0D1C3F3A-38B3-AAC9-37B4-5FD4A1031798}" dt="2024-04-24T12:52:41.173" v="399" actId="20577"/>
          <ac:spMkLst>
            <pc:docMk/>
            <pc:sldMk cId="3977764279" sldId="294"/>
            <ac:spMk id="10" creationId="{4664C394-746A-AB98-99F6-76CCCD1167E8}"/>
          </ac:spMkLst>
        </pc:spChg>
      </pc:sldChg>
      <pc:sldChg chg="modSp">
        <pc:chgData name="chrysanthopm@gmail.com" userId="S::urn:spo:guest#chrysanthopm@gmail.com::" providerId="AD" clId="Web-{0D1C3F3A-38B3-AAC9-37B4-5FD4A1031798}" dt="2024-04-24T12:58:03.475" v="444" actId="20577"/>
        <pc:sldMkLst>
          <pc:docMk/>
          <pc:sldMk cId="1185948848" sldId="295"/>
        </pc:sldMkLst>
        <pc:spChg chg="mod">
          <ac:chgData name="chrysanthopm@gmail.com" userId="S::urn:spo:guest#chrysanthopm@gmail.com::" providerId="AD" clId="Web-{0D1C3F3A-38B3-AAC9-37B4-5FD4A1031798}" dt="2024-04-24T12:56:15.093" v="428" actId="20577"/>
          <ac:spMkLst>
            <pc:docMk/>
            <pc:sldMk cId="1185948848" sldId="295"/>
            <ac:spMk id="2" creationId="{FA2CBFD6-DCBB-9F1D-958A-FDFF628FB4A8}"/>
          </ac:spMkLst>
        </pc:spChg>
        <pc:spChg chg="mod">
          <ac:chgData name="chrysanthopm@gmail.com" userId="S::urn:spo:guest#chrysanthopm@gmail.com::" providerId="AD" clId="Web-{0D1C3F3A-38B3-AAC9-37B4-5FD4A1031798}" dt="2024-04-24T12:58:03.475" v="444" actId="20577"/>
          <ac:spMkLst>
            <pc:docMk/>
            <pc:sldMk cId="1185948848" sldId="295"/>
            <ac:spMk id="8" creationId="{C51769E0-BF69-BA56-9295-8487891A1B1E}"/>
          </ac:spMkLst>
        </pc:spChg>
        <pc:spChg chg="mod">
          <ac:chgData name="chrysanthopm@gmail.com" userId="S::urn:spo:guest#chrysanthopm@gmail.com::" providerId="AD" clId="Web-{0D1C3F3A-38B3-AAC9-37B4-5FD4A1031798}" dt="2024-04-24T12:57:26.363" v="441" actId="20577"/>
          <ac:spMkLst>
            <pc:docMk/>
            <pc:sldMk cId="1185948848" sldId="295"/>
            <ac:spMk id="9" creationId="{E673BCE0-51C3-AAD4-E243-2E6656096BEE}"/>
          </ac:spMkLst>
        </pc:spChg>
      </pc:sldChg>
      <pc:sldChg chg="modSp">
        <pc:chgData name="chrysanthopm@gmail.com" userId="S::urn:spo:guest#chrysanthopm@gmail.com::" providerId="AD" clId="Web-{0D1C3F3A-38B3-AAC9-37B4-5FD4A1031798}" dt="2024-04-24T12:59:49.310" v="459" actId="20577"/>
        <pc:sldMkLst>
          <pc:docMk/>
          <pc:sldMk cId="1620022768" sldId="296"/>
        </pc:sldMkLst>
        <pc:spChg chg="mod">
          <ac:chgData name="chrysanthopm@gmail.com" userId="S::urn:spo:guest#chrysanthopm@gmail.com::" providerId="AD" clId="Web-{0D1C3F3A-38B3-AAC9-37B4-5FD4A1031798}" dt="2024-04-24T12:59:49.310" v="459" actId="20577"/>
          <ac:spMkLst>
            <pc:docMk/>
            <pc:sldMk cId="1620022768" sldId="296"/>
            <ac:spMk id="6" creationId="{F8B07021-ABF7-8E5A-F2FF-7D8118C1FFFA}"/>
          </ac:spMkLst>
        </pc:spChg>
        <pc:spChg chg="mod">
          <ac:chgData name="chrysanthopm@gmail.com" userId="S::urn:spo:guest#chrysanthopm@gmail.com::" providerId="AD" clId="Web-{0D1C3F3A-38B3-AAC9-37B4-5FD4A1031798}" dt="2024-04-24T12:58:30.133" v="447" actId="20577"/>
          <ac:spMkLst>
            <pc:docMk/>
            <pc:sldMk cId="1620022768" sldId="296"/>
            <ac:spMk id="8" creationId="{D841D0A0-10F3-739B-EE3D-76C28F6BAC39}"/>
          </ac:spMkLst>
        </pc:spChg>
        <pc:spChg chg="mod">
          <ac:chgData name="chrysanthopm@gmail.com" userId="S::urn:spo:guest#chrysanthopm@gmail.com::" providerId="AD" clId="Web-{0D1C3F3A-38B3-AAC9-37B4-5FD4A1031798}" dt="2024-04-24T12:59:09.370" v="456" actId="20577"/>
          <ac:spMkLst>
            <pc:docMk/>
            <pc:sldMk cId="1620022768" sldId="296"/>
            <ac:spMk id="10" creationId="{1F114039-E6EF-EA96-8071-B51C91F0AC58}"/>
          </ac:spMkLst>
        </pc:spChg>
      </pc:sldChg>
    </pc:docChg>
  </pc:docChgLst>
  <pc:docChgLst>
    <pc:chgData name="Katerina Triantafyllidi" userId="bc65ac00-304b-4377-9712-e1d05ebe1683" providerId="ADAL" clId="{31BD84A5-4D87-41FC-924A-E216EB42BEF2}"/>
    <pc:docChg chg="undo custSel modSld">
      <pc:chgData name="Katerina Triantafyllidi" userId="bc65ac00-304b-4377-9712-e1d05ebe1683" providerId="ADAL" clId="{31BD84A5-4D87-41FC-924A-E216EB42BEF2}" dt="2024-05-20T08:37:07.371" v="58" actId="20577"/>
      <pc:docMkLst>
        <pc:docMk/>
      </pc:docMkLst>
      <pc:sldChg chg="modSp mod">
        <pc:chgData name="Katerina Triantafyllidi" userId="bc65ac00-304b-4377-9712-e1d05ebe1683" providerId="ADAL" clId="{31BD84A5-4D87-41FC-924A-E216EB42BEF2}" dt="2024-05-20T08:36:42.620" v="16" actId="20577"/>
        <pc:sldMkLst>
          <pc:docMk/>
          <pc:sldMk cId="2365202717" sldId="256"/>
        </pc:sldMkLst>
        <pc:spChg chg="mod">
          <ac:chgData name="Katerina Triantafyllidi" userId="bc65ac00-304b-4377-9712-e1d05ebe1683" providerId="ADAL" clId="{31BD84A5-4D87-41FC-924A-E216EB42BEF2}" dt="2024-05-20T08:36:42.620" v="16" actId="20577"/>
          <ac:spMkLst>
            <pc:docMk/>
            <pc:sldMk cId="2365202717" sldId="256"/>
            <ac:spMk id="2" creationId="{B6E59C6D-D429-7C7B-0228-FB62CC45C25D}"/>
          </ac:spMkLst>
        </pc:spChg>
      </pc:sldChg>
      <pc:sldChg chg="modSp mod">
        <pc:chgData name="Katerina Triantafyllidi" userId="bc65ac00-304b-4377-9712-e1d05ebe1683" providerId="ADAL" clId="{31BD84A5-4D87-41FC-924A-E216EB42BEF2}" dt="2024-05-20T08:37:07.371" v="58" actId="20577"/>
        <pc:sldMkLst>
          <pc:docMk/>
          <pc:sldMk cId="511451301" sldId="260"/>
        </pc:sldMkLst>
        <pc:spChg chg="mod">
          <ac:chgData name="Katerina Triantafyllidi" userId="bc65ac00-304b-4377-9712-e1d05ebe1683" providerId="ADAL" clId="{31BD84A5-4D87-41FC-924A-E216EB42BEF2}" dt="2024-05-20T08:37:07.371" v="58" actId="20577"/>
          <ac:spMkLst>
            <pc:docMk/>
            <pc:sldMk cId="511451301" sldId="260"/>
            <ac:spMk id="4" creationId="{11EB1FF6-C5CA-9F58-F225-83146C3FFE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20/05/2024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a:t>Module</a:t>
            </a:r>
            <a:r>
              <a:rPr lang="en-US"/>
              <a:t>: XXXXXXX / </a:t>
            </a:r>
            <a:r>
              <a:rPr lang="en-US" b="1"/>
              <a:t>Learning Unit</a:t>
            </a:r>
            <a:r>
              <a:rPr lang="en-US"/>
              <a:t>: YYYYYYY / </a:t>
            </a:r>
            <a:r>
              <a:rPr lang="en-US" b="1"/>
              <a:t>Sub Unit</a:t>
            </a:r>
            <a:r>
              <a:rPr lang="en-US"/>
              <a:t>: ZZZZZZZZ</a:t>
            </a:r>
            <a:endParaRPr lang="en-US" b="1"/>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a:t>
            </a:fld>
            <a:endParaRPr lang="it-IT"/>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76E413-2BD9-CCBB-6E2E-DF75B47CBC34}"/>
              </a:ext>
            </a:extLst>
          </p:cNvPr>
          <p:cNvSpPr>
            <a:spLocks noGrp="1"/>
          </p:cNvSpPr>
          <p:nvPr>
            <p:ph type="title"/>
          </p:nvPr>
        </p:nvSpPr>
        <p:spPr/>
        <p:txBody>
          <a:bodyPr/>
          <a:lstStyle/>
          <a:p>
            <a:r>
              <a:rPr lang="en-GB" noProof="1">
                <a:ea typeface="+mj-lt"/>
                <a:cs typeface="+mj-lt"/>
              </a:rPr>
              <a:t>Οικιακό ηλιακό φωτοβολταϊκό σύστημα</a:t>
            </a:r>
            <a:endParaRPr lang="el-GR" noProof="1"/>
          </a:p>
        </p:txBody>
      </p:sp>
      <p:sp>
        <p:nvSpPr>
          <p:cNvPr id="3" name="Segnaposto contenuto 2">
            <a:extLst>
              <a:ext uri="{FF2B5EF4-FFF2-40B4-BE49-F238E27FC236}">
                <a16:creationId xmlns:a16="http://schemas.microsoft.com/office/drawing/2014/main" id="{B0104B6E-AB10-B7C9-A5BD-C3B9F8DCAE71}"/>
              </a:ext>
            </a:extLst>
          </p:cNvPr>
          <p:cNvSpPr>
            <a:spLocks noGrp="1"/>
          </p:cNvSpPr>
          <p:nvPr>
            <p:ph sz="half" idx="1"/>
          </p:nvPr>
        </p:nvSpPr>
        <p:spPr>
          <a:xfrm>
            <a:off x="0" y="1590675"/>
            <a:ext cx="5262862" cy="4463023"/>
          </a:xfrm>
        </p:spPr>
        <p:txBody>
          <a:bodyPr anchor="ctr">
            <a:normAutofit/>
          </a:bodyPr>
          <a:lstStyle/>
          <a:p>
            <a:pPr>
              <a:buNone/>
            </a:pPr>
            <a:r>
              <a:rPr lang="en-US">
                <a:ea typeface="+mn-lt"/>
                <a:cs typeface="+mn-lt"/>
              </a:rPr>
              <a:t>  </a:t>
            </a:r>
            <a:r>
              <a:rPr lang="en-US" sz="2400" noProof="1">
                <a:ea typeface="+mn-lt"/>
                <a:cs typeface="+mn-lt"/>
              </a:rPr>
              <a:t> </a:t>
            </a:r>
            <a:r>
              <a:rPr lang="en-US" sz="1900" noProof="1">
                <a:ea typeface="+mn-lt"/>
                <a:cs typeface="+mn-lt"/>
              </a:rPr>
              <a:t>Ο ηλιακός συλλέκτης (1) είναι τοποθετημένος στην οροφή. </a:t>
            </a:r>
            <a:endParaRPr lang="en-US" sz="1900" noProof="1">
              <a:ea typeface="Calibri" panose="020F0502020204030204"/>
              <a:cs typeface="Calibri" panose="020F0502020204030204"/>
            </a:endParaRPr>
          </a:p>
          <a:p>
            <a:pPr>
              <a:buNone/>
            </a:pPr>
            <a:r>
              <a:rPr lang="en-US" sz="1900" noProof="1">
                <a:ea typeface="+mn-lt"/>
                <a:cs typeface="+mn-lt"/>
              </a:rPr>
              <a:t>    Ένας αντιστροφέας (2) μετατρέπει την ηλεκτρική ενέργεια που παράγεται από το σύστημα από ενέργεια συνεχούς ρεύματος (DC) σε εναλλασσόμενο ρεύμα (AC). </a:t>
            </a:r>
            <a:endParaRPr lang="en-US" sz="1900" noProof="1">
              <a:ea typeface="Calibri"/>
              <a:cs typeface="Calibri"/>
            </a:endParaRPr>
          </a:p>
          <a:p>
            <a:pPr>
              <a:buNone/>
            </a:pPr>
            <a:r>
              <a:rPr lang="en-US" sz="1900" noProof="1">
                <a:ea typeface="+mn-lt"/>
                <a:cs typeface="+mn-lt"/>
              </a:rPr>
              <a:t>   Ένας ηλεκτρικός πίνακας (3) συνδέεται με το σύστημα εναλλασσόμενου ρεύματος του σπιτιού. </a:t>
            </a:r>
            <a:endParaRPr lang="en-US" sz="1900" noProof="1">
              <a:ea typeface="Calibri"/>
              <a:cs typeface="Calibri"/>
            </a:endParaRPr>
          </a:p>
          <a:p>
            <a:pPr marL="0" indent="0">
              <a:buNone/>
            </a:pPr>
            <a:r>
              <a:rPr lang="en-US" sz="1900" noProof="1">
                <a:ea typeface="+mn-lt"/>
                <a:cs typeface="+mn-lt"/>
              </a:rPr>
              <a:t> Ένας μετρητής ισχύος (4) υπολογίζει         πόση ενέργεια ανταλλάσσεται και εξισορροπείται μεταξύ των χρηστών του συστήματος (5) είτε σε συνεχές είτε σε εναλλασσόμενο ρεύμα και του δικτύου (6).</a:t>
            </a:r>
            <a:r>
              <a:rPr lang="en-US" sz="2400" noProof="1">
                <a:ea typeface="+mn-lt"/>
                <a:cs typeface="+mn-lt"/>
              </a:rPr>
              <a:t> </a:t>
            </a:r>
          </a:p>
        </p:txBody>
      </p:sp>
      <p:sp>
        <p:nvSpPr>
          <p:cNvPr id="6" name="Segnaposto numero diapositiva 5">
            <a:extLst>
              <a:ext uri="{FF2B5EF4-FFF2-40B4-BE49-F238E27FC236}">
                <a16:creationId xmlns:a16="http://schemas.microsoft.com/office/drawing/2014/main" id="{2F4F0FF3-1F30-5B1D-F461-638F4EBC4140}"/>
              </a:ext>
            </a:extLst>
          </p:cNvPr>
          <p:cNvSpPr>
            <a:spLocks noGrp="1"/>
          </p:cNvSpPr>
          <p:nvPr>
            <p:ph type="sldNum" sz="quarter" idx="12"/>
          </p:nvPr>
        </p:nvSpPr>
        <p:spPr/>
        <p:txBody>
          <a:bodyPr/>
          <a:lstStyle/>
          <a:p>
            <a:fld id="{6FF9F0C5-380F-41C2-899A-BAC0F0927E16}" type="slidenum">
              <a:rPr lang="en-US" smtClean="0"/>
              <a:t>10</a:t>
            </a:fld>
            <a:endParaRPr lang="en-US"/>
          </a:p>
        </p:txBody>
      </p:sp>
      <p:sp>
        <p:nvSpPr>
          <p:cNvPr id="7" name="Segnaposto piè di pagina 3">
            <a:extLst>
              <a:ext uri="{FF2B5EF4-FFF2-40B4-BE49-F238E27FC236}">
                <a16:creationId xmlns:a16="http://schemas.microsoft.com/office/drawing/2014/main" id="{CC903B94-3321-A903-B534-6AA0E371A8C6}"/>
              </a:ext>
            </a:extLst>
          </p:cNvPr>
          <p:cNvSpPr>
            <a:spLocks noGrp="1"/>
          </p:cNvSpPr>
          <p:nvPr>
            <p:ph type="ftr" sz="quarter" idx="11"/>
          </p:nvPr>
        </p:nvSpPr>
        <p:spPr>
          <a:xfrm>
            <a:off x="838200" y="6238876"/>
            <a:ext cx="9982200" cy="600074"/>
          </a:xfrm>
        </p:spPr>
        <p:txBody>
          <a:bodyPr/>
          <a:lstStyle/>
          <a:p>
            <a:r>
              <a:rPr lang="en-US" noProof="1">
                <a:ea typeface="+mn-lt"/>
                <a:cs typeface="+mn-lt"/>
              </a:rPr>
              <a:t>Ενότητα: Ενότητα: Γεωργική βιωσιμότητα, διαχείριση των φυσικών πόρων και κλιματική δράση: Ανανεώσιμες ενεργειακές λύσεις για τη γεωργία</a:t>
            </a:r>
            <a:endParaRPr lang="en-US" noProof="1">
              <a:ea typeface="Calibri"/>
              <a:cs typeface="Calibri"/>
            </a:endParaRPr>
          </a:p>
          <a:p>
            <a:r>
              <a:rPr lang="en-US" noProof="1">
                <a:ea typeface="+mn-lt"/>
                <a:cs typeface="+mn-lt"/>
              </a:rPr>
              <a:t>Υποενότητα: Ηλιακή ενέργεια για τους αγρότες</a:t>
            </a:r>
            <a:endParaRPr lang="en-US" noProof="1"/>
          </a:p>
        </p:txBody>
      </p:sp>
      <p:pic>
        <p:nvPicPr>
          <p:cNvPr id="11" name="Segnaposto contenuto 10">
            <a:extLst>
              <a:ext uri="{FF2B5EF4-FFF2-40B4-BE49-F238E27FC236}">
                <a16:creationId xmlns:a16="http://schemas.microsoft.com/office/drawing/2014/main" id="{B47050C7-DD09-3F35-E377-5C0B12CFBE01}"/>
              </a:ext>
            </a:extLst>
          </p:cNvPr>
          <p:cNvPicPr>
            <a:picLocks noGrp="1" noChangeAspect="1"/>
          </p:cNvPicPr>
          <p:nvPr>
            <p:ph sz="half" idx="2"/>
          </p:nvPr>
        </p:nvPicPr>
        <p:blipFill>
          <a:blip r:embed="rId2"/>
          <a:stretch>
            <a:fillRect/>
          </a:stretch>
        </p:blipFill>
        <p:spPr>
          <a:xfrm>
            <a:off x="5262862" y="2679295"/>
            <a:ext cx="6852938" cy="3559582"/>
          </a:xfrm>
          <a:prstGeom prst="rect">
            <a:avLst/>
          </a:prstGeom>
        </p:spPr>
      </p:pic>
    </p:spTree>
    <p:extLst>
      <p:ext uri="{BB962C8B-B14F-4D97-AF65-F5344CB8AC3E}">
        <p14:creationId xmlns:p14="http://schemas.microsoft.com/office/powerpoint/2010/main" val="2177504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386A26-A7EE-DA4D-E460-9A4DF59578F1}"/>
              </a:ext>
            </a:extLst>
          </p:cNvPr>
          <p:cNvSpPr>
            <a:spLocks noGrp="1"/>
          </p:cNvSpPr>
          <p:nvPr>
            <p:ph type="title"/>
          </p:nvPr>
        </p:nvSpPr>
        <p:spPr/>
        <p:txBody>
          <a:bodyPr>
            <a:normAutofit fontScale="90000"/>
          </a:bodyPr>
          <a:lstStyle/>
          <a:p>
            <a:r>
              <a:rPr lang="en-GB" noProof="1">
                <a:ea typeface="+mj-lt"/>
                <a:cs typeface="+mj-lt"/>
              </a:rPr>
              <a:t>Η έννοια των αγροτικών φωτοβολταϊκών (APV)</a:t>
            </a:r>
            <a:endParaRPr lang="el-GR" noProof="1">
              <a:ea typeface="+mj-lt"/>
              <a:cs typeface="+mj-lt"/>
            </a:endParaRPr>
          </a:p>
        </p:txBody>
      </p:sp>
      <p:sp>
        <p:nvSpPr>
          <p:cNvPr id="3" name="Segnaposto contenuto 2">
            <a:extLst>
              <a:ext uri="{FF2B5EF4-FFF2-40B4-BE49-F238E27FC236}">
                <a16:creationId xmlns:a16="http://schemas.microsoft.com/office/drawing/2014/main" id="{C5F61165-ABC3-D891-5ABA-1474E022E844}"/>
              </a:ext>
            </a:extLst>
          </p:cNvPr>
          <p:cNvSpPr>
            <a:spLocks noGrp="1"/>
          </p:cNvSpPr>
          <p:nvPr>
            <p:ph sz="half" idx="1"/>
          </p:nvPr>
        </p:nvSpPr>
        <p:spPr>
          <a:xfrm>
            <a:off x="38100" y="1571625"/>
            <a:ext cx="4943475" cy="4616451"/>
          </a:xfrm>
        </p:spPr>
        <p:txBody>
          <a:bodyPr vert="horz" lIns="91440" tIns="45720" rIns="91440" bIns="45720" rtlCol="0" anchor="t">
            <a:noAutofit/>
          </a:bodyPr>
          <a:lstStyle/>
          <a:p>
            <a:pPr>
              <a:buNone/>
            </a:pPr>
            <a:r>
              <a:rPr lang="en-US" sz="2000" noProof="1">
                <a:ea typeface="+mn-lt"/>
                <a:cs typeface="+mn-lt"/>
              </a:rPr>
              <a:t>Υπό τη ρυθμισμένη σκιά του συστήματος APV (1), οι καλλιέργειες (2) αναπτύσσονται με λιγότερες ανάγκες σε νερό, τα ζώα (3) μπορούν να βρουν σκιά και τα τρακτέρ (4) μπορούν να λειτουργούν χωρίς να παρεμβαίνουν στις φωτοβολταϊκές κατασκευές και τα πάνελ (5).</a:t>
            </a:r>
          </a:p>
          <a:p>
            <a:pPr marL="0" indent="0">
              <a:buNone/>
            </a:pPr>
            <a:r>
              <a:rPr lang="en-US" sz="2000" noProof="1">
                <a:ea typeface="+mn-lt"/>
                <a:cs typeface="+mn-lt"/>
              </a:rPr>
              <a:t>Η ηλεκτρική ενέργεια μπορεί είτε να καταναλώνεται μόνη της (6), είτε να πωλείται κατόπιν συμφωνιών αγοράς ηλεκτρικής ενέργειας με τοπικές κατοικίες και βιομηχανικές περιοχές (7), είτε να διοχετεύεται στο δίκτυο ηλεκτρικής ενέργειας (8).</a:t>
            </a:r>
            <a:endParaRPr lang="en-GB" sz="2000" noProof="1">
              <a:ea typeface="+mn-lt"/>
              <a:cs typeface="+mn-lt"/>
            </a:endParaRPr>
          </a:p>
        </p:txBody>
      </p:sp>
      <p:sp>
        <p:nvSpPr>
          <p:cNvPr id="6" name="Segnaposto numero diapositiva 5">
            <a:extLst>
              <a:ext uri="{FF2B5EF4-FFF2-40B4-BE49-F238E27FC236}">
                <a16:creationId xmlns:a16="http://schemas.microsoft.com/office/drawing/2014/main" id="{8FE7B62C-EDF2-D7CE-A0A5-40EC4CED5834}"/>
              </a:ext>
            </a:extLst>
          </p:cNvPr>
          <p:cNvSpPr>
            <a:spLocks noGrp="1"/>
          </p:cNvSpPr>
          <p:nvPr>
            <p:ph type="sldNum" sz="quarter" idx="12"/>
          </p:nvPr>
        </p:nvSpPr>
        <p:spPr/>
        <p:txBody>
          <a:bodyPr/>
          <a:lstStyle/>
          <a:p>
            <a:fld id="{6FF9F0C5-380F-41C2-899A-BAC0F0927E16}" type="slidenum">
              <a:rPr lang="en-US" smtClean="0"/>
              <a:t>11</a:t>
            </a:fld>
            <a:endParaRPr lang="en-US"/>
          </a:p>
        </p:txBody>
      </p:sp>
      <p:pic>
        <p:nvPicPr>
          <p:cNvPr id="10" name="Segnaposto contenuto 9">
            <a:extLst>
              <a:ext uri="{FF2B5EF4-FFF2-40B4-BE49-F238E27FC236}">
                <a16:creationId xmlns:a16="http://schemas.microsoft.com/office/drawing/2014/main" id="{2E63A54E-ABBD-7CA5-89CB-8883D367E068}"/>
              </a:ext>
            </a:extLst>
          </p:cNvPr>
          <p:cNvPicPr>
            <a:picLocks noGrp="1" noChangeAspect="1"/>
          </p:cNvPicPr>
          <p:nvPr>
            <p:ph sz="half" idx="2"/>
          </p:nvPr>
        </p:nvPicPr>
        <p:blipFill>
          <a:blip r:embed="rId2"/>
          <a:stretch>
            <a:fillRect/>
          </a:stretch>
        </p:blipFill>
        <p:spPr>
          <a:xfrm>
            <a:off x="5170736" y="1688227"/>
            <a:ext cx="6916489" cy="4356973"/>
          </a:xfrm>
          <a:prstGeom prst="rect">
            <a:avLst/>
          </a:prstGeom>
        </p:spPr>
      </p:pic>
      <p:sp>
        <p:nvSpPr>
          <p:cNvPr id="11" name="Segnaposto piè di pagina 3">
            <a:extLst>
              <a:ext uri="{FF2B5EF4-FFF2-40B4-BE49-F238E27FC236}">
                <a16:creationId xmlns:a16="http://schemas.microsoft.com/office/drawing/2014/main" id="{EE3BE682-AF90-28EC-DCF5-44A56480E86D}"/>
              </a:ext>
            </a:extLst>
          </p:cNvPr>
          <p:cNvSpPr>
            <a:spLocks noGrp="1"/>
          </p:cNvSpPr>
          <p:nvPr>
            <p:ph type="ftr" sz="quarter" idx="11"/>
          </p:nvPr>
        </p:nvSpPr>
        <p:spPr>
          <a:xfrm>
            <a:off x="838200" y="6238876"/>
            <a:ext cx="9982200" cy="600074"/>
          </a:xfrm>
        </p:spPr>
        <p:txBody>
          <a:bodyPr/>
          <a:lstStyle/>
          <a:p>
            <a:r>
              <a:rPr lang="en-US" noProof="1">
                <a:ea typeface="+mn-lt"/>
                <a:cs typeface="+mn-lt"/>
              </a:rPr>
              <a:t>Ενότητα: Ενότητα: Γεωργική βιωσιμότητα, διαχείριση των φυσικών πόρων και κλιματική δράση: Ανανεώσιμες ενεργειακές λύσεις για τη γεωργία</a:t>
            </a:r>
            <a:endParaRPr lang="en-US" noProof="1">
              <a:ea typeface="Calibri"/>
              <a:cs typeface="Calibri"/>
            </a:endParaRPr>
          </a:p>
          <a:p>
            <a:r>
              <a:rPr lang="en-US" noProof="1">
                <a:ea typeface="+mn-lt"/>
                <a:cs typeface="+mn-lt"/>
              </a:rPr>
              <a:t>Υποενότητα: Ηλιακή ενέργεια για τους αγρότες</a:t>
            </a:r>
            <a:endParaRPr lang="en-US" noProof="1"/>
          </a:p>
        </p:txBody>
      </p:sp>
    </p:spTree>
    <p:extLst>
      <p:ext uri="{BB962C8B-B14F-4D97-AF65-F5344CB8AC3E}">
        <p14:creationId xmlns:p14="http://schemas.microsoft.com/office/powerpoint/2010/main" val="3245446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E8E650-2246-E064-3DD1-4B586FAB0CEE}"/>
              </a:ext>
            </a:extLst>
          </p:cNvPr>
          <p:cNvSpPr>
            <a:spLocks noGrp="1"/>
          </p:cNvSpPr>
          <p:nvPr>
            <p:ph type="title"/>
          </p:nvPr>
        </p:nvSpPr>
        <p:spPr/>
        <p:txBody>
          <a:bodyPr vert="horz" lIns="91440" tIns="45720" rIns="91440" bIns="45720" rtlCol="0" anchor="ctr">
            <a:noAutofit/>
          </a:bodyPr>
          <a:lstStyle/>
          <a:p>
            <a:r>
              <a:rPr lang="en-GB" sz="3200" noProof="1">
                <a:ea typeface="+mj-lt"/>
                <a:cs typeface="+mj-lt"/>
              </a:rPr>
              <a:t>Αγροτικά φωτοβολταϊκά: μια λύση για όλους κερδισμένους</a:t>
            </a:r>
            <a:endParaRPr lang="el-GR" sz="4000" noProof="1">
              <a:ea typeface="Calibri Light" panose="020F0302020204030204"/>
              <a:cs typeface="Calibri Light" panose="020F0302020204030204"/>
            </a:endParaRPr>
          </a:p>
        </p:txBody>
      </p:sp>
      <p:pic>
        <p:nvPicPr>
          <p:cNvPr id="10" name="Segnaposto contenuto 9">
            <a:extLst>
              <a:ext uri="{FF2B5EF4-FFF2-40B4-BE49-F238E27FC236}">
                <a16:creationId xmlns:a16="http://schemas.microsoft.com/office/drawing/2014/main" id="{2FF4F41A-FD28-3A7F-4479-DF37AC065D3C}"/>
              </a:ext>
            </a:extLst>
          </p:cNvPr>
          <p:cNvPicPr>
            <a:picLocks noGrp="1" noChangeAspect="1"/>
          </p:cNvPicPr>
          <p:nvPr>
            <p:ph sz="half" idx="1"/>
          </p:nvPr>
        </p:nvPicPr>
        <p:blipFill>
          <a:blip r:embed="rId2"/>
          <a:stretch>
            <a:fillRect/>
          </a:stretch>
        </p:blipFill>
        <p:spPr>
          <a:xfrm>
            <a:off x="892844" y="2562513"/>
            <a:ext cx="5072312" cy="2877561"/>
          </a:xfrm>
          <a:prstGeom prst="rect">
            <a:avLst/>
          </a:prstGeom>
        </p:spPr>
      </p:pic>
      <p:sp>
        <p:nvSpPr>
          <p:cNvPr id="4" name="Segnaposto contenuto 3">
            <a:extLst>
              <a:ext uri="{FF2B5EF4-FFF2-40B4-BE49-F238E27FC236}">
                <a16:creationId xmlns:a16="http://schemas.microsoft.com/office/drawing/2014/main" id="{F1112725-ECD7-DF93-A7B9-8218B9A47089}"/>
              </a:ext>
            </a:extLst>
          </p:cNvPr>
          <p:cNvSpPr>
            <a:spLocks noGrp="1"/>
          </p:cNvSpPr>
          <p:nvPr>
            <p:ph sz="half" idx="2"/>
          </p:nvPr>
        </p:nvSpPr>
        <p:spPr>
          <a:xfrm>
            <a:off x="6172202" y="1825625"/>
            <a:ext cx="5717240" cy="4082397"/>
          </a:xfrm>
        </p:spPr>
        <p:txBody>
          <a:bodyPr vert="horz" lIns="91440" tIns="45720" rIns="91440" bIns="45720" rtlCol="0" anchor="t">
            <a:normAutofit fontScale="77500" lnSpcReduction="20000"/>
          </a:bodyPr>
          <a:lstStyle/>
          <a:p>
            <a:pPr>
              <a:buNone/>
            </a:pPr>
            <a:r>
              <a:rPr lang="en-US" b="1" noProof="1">
                <a:ea typeface="+mn-lt"/>
                <a:cs typeface="+mn-lt"/>
              </a:rPr>
              <a:t>Κατηγορία I (DIN SPEC 91434): </a:t>
            </a:r>
            <a:endParaRPr lang="en-US" b="1" noProof="1">
              <a:ea typeface="Calibri"/>
              <a:cs typeface="Calibri"/>
            </a:endParaRPr>
          </a:p>
          <a:p>
            <a:r>
              <a:rPr lang="en-US" noProof="1">
                <a:ea typeface="+mn-lt"/>
                <a:cs typeface="+mn-lt"/>
              </a:rPr>
              <a:t>με κατακόρυφη απόσταση &gt; 2,1 m</a:t>
            </a:r>
          </a:p>
          <a:p>
            <a:r>
              <a:rPr lang="en-US" noProof="1">
                <a:ea typeface="+mn-lt"/>
                <a:cs typeface="+mn-lt"/>
              </a:rPr>
              <a:t>Καλλιέργεια στο πλαίσιο του συστήματος APV</a:t>
            </a:r>
          </a:p>
          <a:p>
            <a:pPr marL="0" indent="0">
              <a:buNone/>
            </a:pPr>
            <a:endParaRPr lang="en-US" noProof="1">
              <a:ea typeface="Calibri"/>
              <a:cs typeface="Calibri"/>
            </a:endParaRPr>
          </a:p>
          <a:p>
            <a:pPr marL="0" indent="0">
              <a:buNone/>
            </a:pPr>
            <a:r>
              <a:rPr lang="en-US" noProof="1">
                <a:ea typeface="+mn-lt"/>
                <a:cs typeface="+mn-lt"/>
              </a:rPr>
              <a:t>AL Καλλιεργήσιμες γεωργικές εκτάσεις</a:t>
            </a:r>
            <a:endParaRPr lang="en-US" noProof="1">
              <a:ea typeface="Calibri"/>
              <a:cs typeface="Calibri"/>
            </a:endParaRPr>
          </a:p>
          <a:p>
            <a:pPr marL="0" indent="0">
              <a:buNone/>
            </a:pPr>
            <a:r>
              <a:rPr lang="en-US" noProof="1">
                <a:ea typeface="+mn-lt"/>
                <a:cs typeface="+mn-lt"/>
              </a:rPr>
              <a:t>AN Μη καλλιεργήσιμες γεωργικές εκτάσεις</a:t>
            </a:r>
            <a:endParaRPr lang="en-US" noProof="1">
              <a:ea typeface="Calibri"/>
              <a:cs typeface="Calibri"/>
            </a:endParaRPr>
          </a:p>
          <a:p>
            <a:pPr marL="0" indent="0">
              <a:buNone/>
            </a:pPr>
            <a:r>
              <a:rPr lang="en-US" noProof="1">
                <a:ea typeface="+mn-lt"/>
                <a:cs typeface="+mn-lt"/>
              </a:rPr>
              <a:t>h1 Ελεύθερο ύψος κάτω από 2,1 m</a:t>
            </a:r>
          </a:p>
          <a:p>
            <a:pPr marL="0" indent="0">
              <a:buNone/>
            </a:pPr>
            <a:r>
              <a:rPr lang="en-US" noProof="1">
                <a:ea typeface="+mn-lt"/>
                <a:cs typeface="+mn-lt"/>
              </a:rPr>
              <a:t>h2 Ελεύθερο ύψος πάνω από 2,1 m</a:t>
            </a:r>
          </a:p>
          <a:p>
            <a:pPr marL="0" indent="0">
              <a:buNone/>
            </a:pPr>
            <a:r>
              <a:rPr lang="en-US" noProof="1">
                <a:ea typeface="+mn-lt"/>
                <a:cs typeface="+mn-lt"/>
              </a:rPr>
              <a:t>1 Παραδείγματα φωτοβολταϊκών μονάδων</a:t>
            </a:r>
            <a:endParaRPr lang="en-US" noProof="1">
              <a:ea typeface="Calibri"/>
              <a:cs typeface="Calibri"/>
            </a:endParaRPr>
          </a:p>
          <a:p>
            <a:pPr>
              <a:buNone/>
            </a:pPr>
            <a:r>
              <a:rPr lang="en-US" noProof="1">
                <a:ea typeface="+mn-lt"/>
                <a:cs typeface="+mn-lt"/>
              </a:rPr>
              <a:t>2 Δομή στήριξης</a:t>
            </a:r>
            <a:endParaRPr lang="en-US" noProof="1">
              <a:ea typeface="Calibri"/>
              <a:cs typeface="Calibri"/>
            </a:endParaRPr>
          </a:p>
          <a:p>
            <a:pPr marL="0" indent="0">
              <a:buNone/>
            </a:pPr>
            <a:r>
              <a:rPr lang="en-US" noProof="1">
                <a:ea typeface="+mn-lt"/>
                <a:cs typeface="+mn-lt"/>
              </a:rPr>
              <a:t>3 Παραδείγματα καλλιεργειών</a:t>
            </a:r>
            <a:endParaRPr lang="en-GB" noProof="1"/>
          </a:p>
        </p:txBody>
      </p:sp>
      <p:sp>
        <p:nvSpPr>
          <p:cNvPr id="6" name="Segnaposto numero diapositiva 5">
            <a:extLst>
              <a:ext uri="{FF2B5EF4-FFF2-40B4-BE49-F238E27FC236}">
                <a16:creationId xmlns:a16="http://schemas.microsoft.com/office/drawing/2014/main" id="{BA2A7251-5772-3402-A5F8-476630E5F258}"/>
              </a:ext>
            </a:extLst>
          </p:cNvPr>
          <p:cNvSpPr>
            <a:spLocks noGrp="1"/>
          </p:cNvSpPr>
          <p:nvPr>
            <p:ph type="sldNum" sz="quarter" idx="12"/>
          </p:nvPr>
        </p:nvSpPr>
        <p:spPr/>
        <p:txBody>
          <a:bodyPr/>
          <a:lstStyle/>
          <a:p>
            <a:fld id="{6FF9F0C5-380F-41C2-899A-BAC0F0927E16}" type="slidenum">
              <a:rPr lang="en-US" smtClean="0"/>
              <a:t>12</a:t>
            </a:fld>
            <a:endParaRPr lang="en-US"/>
          </a:p>
        </p:txBody>
      </p:sp>
      <p:sp>
        <p:nvSpPr>
          <p:cNvPr id="7" name="Segnaposto piè di pagina 3">
            <a:extLst>
              <a:ext uri="{FF2B5EF4-FFF2-40B4-BE49-F238E27FC236}">
                <a16:creationId xmlns:a16="http://schemas.microsoft.com/office/drawing/2014/main" id="{5B43B2FD-8B72-28CE-B9DB-2B4C015F4F89}"/>
              </a:ext>
            </a:extLst>
          </p:cNvPr>
          <p:cNvSpPr>
            <a:spLocks noGrp="1"/>
          </p:cNvSpPr>
          <p:nvPr>
            <p:ph type="ftr" sz="quarter" idx="11"/>
          </p:nvPr>
        </p:nvSpPr>
        <p:spPr>
          <a:xfrm>
            <a:off x="838200" y="6238876"/>
            <a:ext cx="9982200" cy="600074"/>
          </a:xfrm>
        </p:spPr>
        <p:txBody>
          <a:bodyPr/>
          <a:lstStyle/>
          <a:p>
            <a:r>
              <a:rPr lang="en-US" noProof="1">
                <a:ea typeface="+mn-lt"/>
                <a:cs typeface="+mn-lt"/>
              </a:rPr>
              <a:t>Ενότητα: Ενότητα: Γεωργική βιωσιμότητα, διαχείριση των φυσικών πόρων και κλιματική δράση: Ανανεώσιμες ενεργειακές λύσεις για τη γεωργία</a:t>
            </a:r>
            <a:endParaRPr lang="en-US" noProof="1">
              <a:ea typeface="Calibri"/>
              <a:cs typeface="Calibri"/>
            </a:endParaRPr>
          </a:p>
          <a:p>
            <a:r>
              <a:rPr lang="en-US" noProof="1">
                <a:ea typeface="+mn-lt"/>
                <a:cs typeface="+mn-lt"/>
              </a:rPr>
              <a:t>Υποενότητα: Ηλιακή ενέργεια για τους αγρότες</a:t>
            </a:r>
            <a:endParaRPr lang="en-US" noProof="1"/>
          </a:p>
        </p:txBody>
      </p:sp>
      <p:sp>
        <p:nvSpPr>
          <p:cNvPr id="9" name="CasellaDiTesto 8">
            <a:extLst>
              <a:ext uri="{FF2B5EF4-FFF2-40B4-BE49-F238E27FC236}">
                <a16:creationId xmlns:a16="http://schemas.microsoft.com/office/drawing/2014/main" id="{5375AC7F-8FF7-690F-3621-0DC7C7EBBB9F}"/>
              </a:ext>
            </a:extLst>
          </p:cNvPr>
          <p:cNvSpPr txBox="1"/>
          <p:nvPr/>
        </p:nvSpPr>
        <p:spPr>
          <a:xfrm rot="16200000">
            <a:off x="10453463" y="4800375"/>
            <a:ext cx="3169296" cy="307777"/>
          </a:xfrm>
          <a:prstGeom prst="rect">
            <a:avLst/>
          </a:prstGeom>
          <a:noFill/>
        </p:spPr>
        <p:txBody>
          <a:bodyPr wrap="square">
            <a:spAutoFit/>
          </a:bodyPr>
          <a:lstStyle/>
          <a:p>
            <a:r>
              <a:rPr lang="en-GB" sz="1400" i="1"/>
              <a:t>Credits: Fraunhofer ISE</a:t>
            </a:r>
          </a:p>
        </p:txBody>
      </p:sp>
    </p:spTree>
    <p:extLst>
      <p:ext uri="{BB962C8B-B14F-4D97-AF65-F5344CB8AC3E}">
        <p14:creationId xmlns:p14="http://schemas.microsoft.com/office/powerpoint/2010/main" val="2931151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D7B58-E905-5609-D6A1-AD76C0A3C83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1D212C8-B69A-1780-71C4-2880BC2AE10C}"/>
              </a:ext>
            </a:extLst>
          </p:cNvPr>
          <p:cNvSpPr>
            <a:spLocks noGrp="1"/>
          </p:cNvSpPr>
          <p:nvPr>
            <p:ph type="title"/>
          </p:nvPr>
        </p:nvSpPr>
        <p:spPr/>
        <p:txBody>
          <a:bodyPr vert="horz" lIns="91440" tIns="45720" rIns="91440" bIns="45720" rtlCol="0" anchor="ctr">
            <a:noAutofit/>
          </a:bodyPr>
          <a:lstStyle/>
          <a:p>
            <a:r>
              <a:rPr lang="en-GB" sz="3200" noProof="1">
                <a:ea typeface="+mj-lt"/>
                <a:cs typeface="+mj-lt"/>
              </a:rPr>
              <a:t>Αγροτικά φωτοβολταϊκά: μια λύση για όλους κερδισμένους</a:t>
            </a:r>
            <a:endParaRPr lang="el-GR" sz="3200" noProof="1">
              <a:ea typeface="Calibri Light" panose="020F0302020204030204"/>
              <a:cs typeface="Calibri Light" panose="020F0302020204030204"/>
            </a:endParaRPr>
          </a:p>
        </p:txBody>
      </p:sp>
      <p:pic>
        <p:nvPicPr>
          <p:cNvPr id="5" name="Segnaposto contenuto 4">
            <a:extLst>
              <a:ext uri="{FF2B5EF4-FFF2-40B4-BE49-F238E27FC236}">
                <a16:creationId xmlns:a16="http://schemas.microsoft.com/office/drawing/2014/main" id="{BCD33992-70E0-8366-E694-2FE44CB58AF4}"/>
              </a:ext>
            </a:extLst>
          </p:cNvPr>
          <p:cNvPicPr>
            <a:picLocks noGrp="1" noChangeAspect="1"/>
          </p:cNvPicPr>
          <p:nvPr>
            <p:ph sz="half" idx="1"/>
          </p:nvPr>
        </p:nvPicPr>
        <p:blipFill>
          <a:blip r:embed="rId2"/>
          <a:stretch>
            <a:fillRect/>
          </a:stretch>
        </p:blipFill>
        <p:spPr>
          <a:xfrm>
            <a:off x="1033064" y="2690540"/>
            <a:ext cx="4791871" cy="2621507"/>
          </a:xfrm>
          <a:prstGeom prst="rect">
            <a:avLst/>
          </a:prstGeom>
        </p:spPr>
      </p:pic>
      <p:sp>
        <p:nvSpPr>
          <p:cNvPr id="4" name="Segnaposto contenuto 3">
            <a:extLst>
              <a:ext uri="{FF2B5EF4-FFF2-40B4-BE49-F238E27FC236}">
                <a16:creationId xmlns:a16="http://schemas.microsoft.com/office/drawing/2014/main" id="{B490882B-BE34-741D-D36A-4AB1ADA0EC3B}"/>
              </a:ext>
            </a:extLst>
          </p:cNvPr>
          <p:cNvSpPr>
            <a:spLocks noGrp="1"/>
          </p:cNvSpPr>
          <p:nvPr>
            <p:ph sz="half" idx="2"/>
          </p:nvPr>
        </p:nvSpPr>
        <p:spPr>
          <a:xfrm>
            <a:off x="6172202" y="1825625"/>
            <a:ext cx="6019798" cy="4351338"/>
          </a:xfrm>
        </p:spPr>
        <p:txBody>
          <a:bodyPr vert="horz" lIns="91440" tIns="45720" rIns="91440" bIns="45720" rtlCol="0" anchor="t">
            <a:normAutofit fontScale="77500" lnSpcReduction="20000"/>
          </a:bodyPr>
          <a:lstStyle/>
          <a:p>
            <a:pPr marL="0" indent="0">
              <a:buNone/>
            </a:pPr>
            <a:r>
              <a:rPr lang="en-US" b="1" noProof="1">
                <a:ea typeface="+mn-lt"/>
                <a:cs typeface="+mn-lt"/>
              </a:rPr>
              <a:t>Κατηγορία II (DIN SPEC 91434) Παραλλαγή 1:</a:t>
            </a:r>
            <a:r>
              <a:rPr lang="en-US" noProof="1">
                <a:ea typeface="+mn-lt"/>
                <a:cs typeface="+mn-lt"/>
              </a:rPr>
              <a:t> </a:t>
            </a:r>
          </a:p>
          <a:p>
            <a:r>
              <a:rPr lang="en-US" noProof="1">
                <a:ea typeface="+mn-lt"/>
                <a:cs typeface="+mn-lt"/>
              </a:rPr>
              <a:t>με κατακόρυφη απόσταση &lt; 2,1 m</a:t>
            </a:r>
          </a:p>
          <a:p>
            <a:r>
              <a:rPr lang="en-US" noProof="1">
                <a:ea typeface="+mn-lt"/>
                <a:cs typeface="+mn-lt"/>
              </a:rPr>
              <a:t>Καλλιέργεια </a:t>
            </a:r>
            <a:r>
              <a:rPr lang="en-US" b="1" noProof="1">
                <a:ea typeface="+mn-lt"/>
                <a:cs typeface="+mn-lt"/>
              </a:rPr>
              <a:t>μεταξύ</a:t>
            </a:r>
            <a:r>
              <a:rPr lang="en-US" noProof="1">
                <a:ea typeface="+mn-lt"/>
                <a:cs typeface="+mn-lt"/>
              </a:rPr>
              <a:t> των σειρών των συστημάτων APV</a:t>
            </a:r>
            <a:r>
              <a:rPr lang="en-US" noProof="1"/>
              <a:t> systems</a:t>
            </a:r>
            <a:endParaRPr lang="en-US" noProof="1">
              <a:ea typeface="Calibri"/>
              <a:cs typeface="Calibri"/>
            </a:endParaRPr>
          </a:p>
          <a:p>
            <a:endParaRPr lang="en-US" noProof="1">
              <a:ea typeface="Calibri"/>
              <a:cs typeface="Calibri"/>
            </a:endParaRPr>
          </a:p>
          <a:p>
            <a:pPr marL="0" indent="0">
              <a:buNone/>
            </a:pPr>
            <a:r>
              <a:rPr lang="en-US" noProof="1"/>
              <a:t>A</a:t>
            </a:r>
            <a:r>
              <a:rPr lang="en-US" baseline="-25000" noProof="1"/>
              <a:t>L</a:t>
            </a:r>
            <a:r>
              <a:rPr lang="en-US" noProof="1"/>
              <a:t> </a:t>
            </a:r>
            <a:r>
              <a:rPr lang="en-US" noProof="1">
                <a:ea typeface="+mn-lt"/>
                <a:cs typeface="+mn-lt"/>
              </a:rPr>
              <a:t>Καλλιεργήσιμες γεωργικές εκτάσεις</a:t>
            </a:r>
          </a:p>
          <a:p>
            <a:pPr marL="0" indent="0">
              <a:buNone/>
            </a:pPr>
            <a:r>
              <a:rPr lang="en-US" noProof="1"/>
              <a:t>A</a:t>
            </a:r>
            <a:r>
              <a:rPr lang="en-US" baseline="-25000" noProof="1"/>
              <a:t>N</a:t>
            </a:r>
            <a:r>
              <a:rPr lang="en-US" noProof="1"/>
              <a:t> </a:t>
            </a:r>
            <a:r>
              <a:rPr lang="en-US" noProof="1">
                <a:ea typeface="+mn-lt"/>
                <a:cs typeface="+mn-lt"/>
              </a:rPr>
              <a:t>Μη καλλιεργήσιμες γεωργικές εκτάσεις</a:t>
            </a:r>
          </a:p>
          <a:p>
            <a:pPr marL="0" indent="0">
              <a:buNone/>
            </a:pPr>
            <a:r>
              <a:rPr lang="en-US" noProof="1"/>
              <a:t>h</a:t>
            </a:r>
            <a:r>
              <a:rPr lang="en-US" baseline="-25000" noProof="1"/>
              <a:t>1</a:t>
            </a:r>
            <a:r>
              <a:rPr lang="en-US" noProof="1"/>
              <a:t> </a:t>
            </a:r>
            <a:r>
              <a:rPr lang="en-US" noProof="1">
                <a:ea typeface="+mn-lt"/>
                <a:cs typeface="+mn-lt"/>
              </a:rPr>
              <a:t>Ελεύθερο ύψος κάτω από 2,1 m</a:t>
            </a:r>
          </a:p>
          <a:p>
            <a:pPr marL="0" indent="0">
              <a:buNone/>
            </a:pPr>
            <a:r>
              <a:rPr lang="en-US" noProof="1"/>
              <a:t>h</a:t>
            </a:r>
            <a:r>
              <a:rPr lang="en-US" baseline="-25000" noProof="1"/>
              <a:t>2</a:t>
            </a:r>
            <a:r>
              <a:rPr lang="en-US" noProof="1"/>
              <a:t> </a:t>
            </a:r>
            <a:r>
              <a:rPr lang="en-US" noProof="1">
                <a:ea typeface="+mn-lt"/>
                <a:cs typeface="+mn-lt"/>
              </a:rPr>
              <a:t>Ελεύθερο ύψος πάνω από 2,1 m</a:t>
            </a:r>
          </a:p>
          <a:p>
            <a:pPr marL="0" indent="0">
              <a:buNone/>
            </a:pPr>
            <a:r>
              <a:rPr lang="en-US" noProof="1"/>
              <a:t>1 </a:t>
            </a:r>
            <a:r>
              <a:rPr lang="en-US" noProof="1">
                <a:ea typeface="+mn-lt"/>
                <a:cs typeface="+mn-lt"/>
              </a:rPr>
              <a:t>Παραδείγματα φωτοβολταϊκών μονάδων</a:t>
            </a:r>
          </a:p>
          <a:p>
            <a:pPr marL="0" indent="0">
              <a:buNone/>
            </a:pPr>
            <a:r>
              <a:rPr lang="en-US" noProof="1"/>
              <a:t>2 </a:t>
            </a:r>
            <a:r>
              <a:rPr lang="en-US" noProof="1">
                <a:ea typeface="+mn-lt"/>
                <a:cs typeface="+mn-lt"/>
              </a:rPr>
              <a:t>Δομή στήριξης</a:t>
            </a:r>
          </a:p>
          <a:p>
            <a:pPr marL="0" indent="0">
              <a:buNone/>
            </a:pPr>
            <a:r>
              <a:rPr lang="en-US" noProof="1"/>
              <a:t>3 </a:t>
            </a:r>
            <a:r>
              <a:rPr lang="en-US" noProof="1">
                <a:ea typeface="+mn-lt"/>
                <a:cs typeface="+mn-lt"/>
              </a:rPr>
              <a:t>Παραδείγματα καλλιεργειών</a:t>
            </a:r>
            <a:endParaRPr lang="en-GB" noProof="1"/>
          </a:p>
        </p:txBody>
      </p:sp>
      <p:sp>
        <p:nvSpPr>
          <p:cNvPr id="6" name="Segnaposto numero diapositiva 5">
            <a:extLst>
              <a:ext uri="{FF2B5EF4-FFF2-40B4-BE49-F238E27FC236}">
                <a16:creationId xmlns:a16="http://schemas.microsoft.com/office/drawing/2014/main" id="{8CB40BAE-59AE-F732-255E-66B82F88B96D}"/>
              </a:ext>
            </a:extLst>
          </p:cNvPr>
          <p:cNvSpPr>
            <a:spLocks noGrp="1"/>
          </p:cNvSpPr>
          <p:nvPr>
            <p:ph type="sldNum" sz="quarter" idx="12"/>
          </p:nvPr>
        </p:nvSpPr>
        <p:spPr/>
        <p:txBody>
          <a:bodyPr/>
          <a:lstStyle/>
          <a:p>
            <a:fld id="{6FF9F0C5-380F-41C2-899A-BAC0F0927E16}" type="slidenum">
              <a:rPr lang="en-US" smtClean="0"/>
              <a:t>13</a:t>
            </a:fld>
            <a:endParaRPr lang="en-US"/>
          </a:p>
        </p:txBody>
      </p:sp>
      <p:sp>
        <p:nvSpPr>
          <p:cNvPr id="7" name="Segnaposto piè di pagina 3">
            <a:extLst>
              <a:ext uri="{FF2B5EF4-FFF2-40B4-BE49-F238E27FC236}">
                <a16:creationId xmlns:a16="http://schemas.microsoft.com/office/drawing/2014/main" id="{4C382F25-83D4-93FA-DE75-3A98DFD97514}"/>
              </a:ext>
            </a:extLst>
          </p:cNvPr>
          <p:cNvSpPr>
            <a:spLocks noGrp="1"/>
          </p:cNvSpPr>
          <p:nvPr>
            <p:ph type="ftr" sz="quarter" idx="11"/>
          </p:nvPr>
        </p:nvSpPr>
        <p:spPr>
          <a:xfrm>
            <a:off x="838200" y="6238876"/>
            <a:ext cx="9982200" cy="600074"/>
          </a:xfrm>
        </p:spPr>
        <p:txBody>
          <a:bodyPr/>
          <a:lstStyle/>
          <a:p>
            <a:r>
              <a:rPr lang="en-US" noProof="1">
                <a:ea typeface="+mn-lt"/>
                <a:cs typeface="+mn-lt"/>
              </a:rPr>
              <a:t>Ενότητα: Ενότητα: Γεωργική βιωσιμότητα, διαχείριση των φυσικών πόρων και κλιματική δράση: Ανανεώσιμες ενεργειακές λύσεις για τη γεωργία</a:t>
            </a:r>
            <a:endParaRPr lang="en-US" noProof="1">
              <a:ea typeface="Calibri"/>
              <a:cs typeface="Calibri"/>
            </a:endParaRPr>
          </a:p>
          <a:p>
            <a:r>
              <a:rPr lang="en-US" noProof="1">
                <a:ea typeface="+mn-lt"/>
                <a:cs typeface="+mn-lt"/>
              </a:rPr>
              <a:t>Υποενότητα: Ηλιακή ενέργεια για τους αγρότες</a:t>
            </a:r>
            <a:endParaRPr lang="en-US" noProof="1"/>
          </a:p>
        </p:txBody>
      </p:sp>
      <p:sp>
        <p:nvSpPr>
          <p:cNvPr id="9" name="CasellaDiTesto 8">
            <a:extLst>
              <a:ext uri="{FF2B5EF4-FFF2-40B4-BE49-F238E27FC236}">
                <a16:creationId xmlns:a16="http://schemas.microsoft.com/office/drawing/2014/main" id="{A5EBA017-A76C-F0F0-4D31-E2BDC4250D01}"/>
              </a:ext>
            </a:extLst>
          </p:cNvPr>
          <p:cNvSpPr txBox="1"/>
          <p:nvPr/>
        </p:nvSpPr>
        <p:spPr>
          <a:xfrm rot="16200000">
            <a:off x="10453463" y="4800375"/>
            <a:ext cx="3169296" cy="307777"/>
          </a:xfrm>
          <a:prstGeom prst="rect">
            <a:avLst/>
          </a:prstGeom>
          <a:noFill/>
        </p:spPr>
        <p:txBody>
          <a:bodyPr wrap="square">
            <a:spAutoFit/>
          </a:bodyPr>
          <a:lstStyle/>
          <a:p>
            <a:r>
              <a:rPr lang="en-GB" sz="1400" i="1"/>
              <a:t>Credits: Fraunhofer ISE</a:t>
            </a:r>
          </a:p>
        </p:txBody>
      </p:sp>
    </p:spTree>
    <p:extLst>
      <p:ext uri="{BB962C8B-B14F-4D97-AF65-F5344CB8AC3E}">
        <p14:creationId xmlns:p14="http://schemas.microsoft.com/office/powerpoint/2010/main" val="2744844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1FB73-3007-54A8-6FF3-FAFEAE242E7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A4749B4-47F8-A89A-B67F-1155C0FA7870}"/>
              </a:ext>
            </a:extLst>
          </p:cNvPr>
          <p:cNvSpPr>
            <a:spLocks noGrp="1"/>
          </p:cNvSpPr>
          <p:nvPr>
            <p:ph type="title"/>
          </p:nvPr>
        </p:nvSpPr>
        <p:spPr/>
        <p:txBody>
          <a:bodyPr vert="horz" lIns="91440" tIns="45720" rIns="91440" bIns="45720" rtlCol="0" anchor="ctr">
            <a:noAutofit/>
          </a:bodyPr>
          <a:lstStyle/>
          <a:p>
            <a:r>
              <a:rPr lang="en-GB" sz="3200" noProof="1">
                <a:ea typeface="+mj-lt"/>
                <a:cs typeface="+mj-lt"/>
              </a:rPr>
              <a:t>Αγροτικά φωτοβολταϊκά: μια λύση για όλους κερδισμένους</a:t>
            </a:r>
            <a:endParaRPr lang="el-GR" sz="3200" noProof="1">
              <a:ea typeface="Calibri Light" panose="020F0302020204030204"/>
              <a:cs typeface="Calibri Light" panose="020F0302020204030204"/>
            </a:endParaRPr>
          </a:p>
        </p:txBody>
      </p:sp>
      <p:pic>
        <p:nvPicPr>
          <p:cNvPr id="5" name="Segnaposto contenuto 4">
            <a:extLst>
              <a:ext uri="{FF2B5EF4-FFF2-40B4-BE49-F238E27FC236}">
                <a16:creationId xmlns:a16="http://schemas.microsoft.com/office/drawing/2014/main" id="{7FA7943A-2239-4EAB-23C4-C330415755C4}"/>
              </a:ext>
            </a:extLst>
          </p:cNvPr>
          <p:cNvPicPr>
            <a:picLocks noGrp="1" noChangeAspect="1"/>
          </p:cNvPicPr>
          <p:nvPr>
            <p:ph sz="half" idx="1"/>
          </p:nvPr>
        </p:nvPicPr>
        <p:blipFill>
          <a:blip r:embed="rId2"/>
          <a:stretch>
            <a:fillRect/>
          </a:stretch>
        </p:blipFill>
        <p:spPr>
          <a:xfrm>
            <a:off x="920278" y="2730168"/>
            <a:ext cx="5017443" cy="2542252"/>
          </a:xfrm>
          <a:prstGeom prst="rect">
            <a:avLst/>
          </a:prstGeom>
        </p:spPr>
      </p:pic>
      <p:sp>
        <p:nvSpPr>
          <p:cNvPr id="4" name="Segnaposto contenuto 3">
            <a:extLst>
              <a:ext uri="{FF2B5EF4-FFF2-40B4-BE49-F238E27FC236}">
                <a16:creationId xmlns:a16="http://schemas.microsoft.com/office/drawing/2014/main" id="{D4A05F10-E23D-E90C-B2D2-3351A461E011}"/>
              </a:ext>
            </a:extLst>
          </p:cNvPr>
          <p:cNvSpPr>
            <a:spLocks noGrp="1"/>
          </p:cNvSpPr>
          <p:nvPr>
            <p:ph sz="half" idx="2"/>
          </p:nvPr>
        </p:nvSpPr>
        <p:spPr>
          <a:xfrm>
            <a:off x="6172202" y="1825625"/>
            <a:ext cx="6019798" cy="4351338"/>
          </a:xfrm>
        </p:spPr>
        <p:txBody>
          <a:bodyPr vert="horz" lIns="91440" tIns="45720" rIns="91440" bIns="45720" rtlCol="0" anchor="t">
            <a:normAutofit fontScale="77500" lnSpcReduction="20000"/>
          </a:bodyPr>
          <a:lstStyle/>
          <a:p>
            <a:pPr marL="0" indent="0">
              <a:buNone/>
            </a:pPr>
            <a:r>
              <a:rPr lang="en-US" b="1" noProof="1">
                <a:ea typeface="+mn-lt"/>
                <a:cs typeface="+mn-lt"/>
              </a:rPr>
              <a:t>Κατηγορία II (DIN SPEC 91434) Παραλλαγή 2: </a:t>
            </a:r>
            <a:endParaRPr lang="en-US" noProof="1">
              <a:ea typeface="+mn-lt"/>
              <a:cs typeface="+mn-lt"/>
            </a:endParaRPr>
          </a:p>
          <a:p>
            <a:r>
              <a:rPr lang="en-US" noProof="1">
                <a:ea typeface="+mn-lt"/>
                <a:cs typeface="+mn-lt"/>
              </a:rPr>
              <a:t>με κατακόρυφη απόσταση &lt; 2,1 m</a:t>
            </a:r>
          </a:p>
          <a:p>
            <a:r>
              <a:rPr lang="en-US" noProof="1">
                <a:ea typeface="+mn-lt"/>
                <a:cs typeface="+mn-lt"/>
              </a:rPr>
              <a:t>Καλλιέργεια μεταξύ των σειρών των συστημάτων APV</a:t>
            </a:r>
          </a:p>
          <a:p>
            <a:endParaRPr lang="en-US" noProof="1">
              <a:ea typeface="Calibri"/>
              <a:cs typeface="Calibri"/>
            </a:endParaRPr>
          </a:p>
          <a:p>
            <a:pPr marL="0" indent="0">
              <a:buNone/>
            </a:pPr>
            <a:r>
              <a:rPr lang="en-US" noProof="1"/>
              <a:t>A</a:t>
            </a:r>
            <a:r>
              <a:rPr lang="en-US" baseline="-25000" noProof="1"/>
              <a:t>L</a:t>
            </a:r>
            <a:r>
              <a:rPr lang="en-US" noProof="1"/>
              <a:t> </a:t>
            </a:r>
            <a:r>
              <a:rPr lang="en-US" noProof="1">
                <a:ea typeface="+mn-lt"/>
                <a:cs typeface="+mn-lt"/>
              </a:rPr>
              <a:t>Καλλιεργήσιμες γεωργικές εκτάσεις</a:t>
            </a:r>
          </a:p>
          <a:p>
            <a:pPr marL="0" indent="0">
              <a:buNone/>
            </a:pPr>
            <a:r>
              <a:rPr lang="en-US" noProof="1"/>
              <a:t>A</a:t>
            </a:r>
            <a:r>
              <a:rPr lang="en-US" baseline="-25000" noProof="1"/>
              <a:t>N</a:t>
            </a:r>
            <a:r>
              <a:rPr lang="en-US" noProof="1"/>
              <a:t> </a:t>
            </a:r>
            <a:r>
              <a:rPr lang="en-US" noProof="1">
                <a:ea typeface="+mn-lt"/>
                <a:cs typeface="+mn-lt"/>
              </a:rPr>
              <a:t>Μη καλλιεργήσιμες γεωργικές εκτάσεις</a:t>
            </a:r>
          </a:p>
          <a:p>
            <a:pPr marL="0" indent="0">
              <a:buNone/>
            </a:pPr>
            <a:r>
              <a:rPr lang="en-US" noProof="1"/>
              <a:t>h</a:t>
            </a:r>
            <a:r>
              <a:rPr lang="en-US" baseline="-25000" noProof="1"/>
              <a:t>1</a:t>
            </a:r>
            <a:r>
              <a:rPr lang="en-US" noProof="1"/>
              <a:t> </a:t>
            </a:r>
            <a:r>
              <a:rPr lang="en-US" noProof="1">
                <a:ea typeface="+mn-lt"/>
                <a:cs typeface="+mn-lt"/>
              </a:rPr>
              <a:t>Ελεύθερο ύψος κάτω από 2,1 m</a:t>
            </a:r>
          </a:p>
          <a:p>
            <a:pPr marL="0" indent="0">
              <a:buNone/>
            </a:pPr>
            <a:r>
              <a:rPr lang="en-US" noProof="1"/>
              <a:t>h</a:t>
            </a:r>
            <a:r>
              <a:rPr lang="en-US" baseline="-25000" noProof="1"/>
              <a:t>2</a:t>
            </a:r>
            <a:r>
              <a:rPr lang="en-US" noProof="1"/>
              <a:t> </a:t>
            </a:r>
            <a:r>
              <a:rPr lang="en-US" noProof="1">
                <a:ea typeface="+mn-lt"/>
                <a:cs typeface="+mn-lt"/>
              </a:rPr>
              <a:t>Ελεύθερο ύψος πάνω από 2,1 m</a:t>
            </a:r>
          </a:p>
          <a:p>
            <a:pPr marL="0" indent="0">
              <a:buNone/>
            </a:pPr>
            <a:r>
              <a:rPr lang="en-US" noProof="1"/>
              <a:t>1 </a:t>
            </a:r>
            <a:r>
              <a:rPr lang="en-US" noProof="1">
                <a:ea typeface="+mn-lt"/>
                <a:cs typeface="+mn-lt"/>
              </a:rPr>
              <a:t>Παραδείγματα φωτοβολταϊκών μονάδων</a:t>
            </a:r>
          </a:p>
          <a:p>
            <a:pPr marL="0" indent="0">
              <a:buNone/>
            </a:pPr>
            <a:r>
              <a:rPr lang="en-US" noProof="1"/>
              <a:t>2 </a:t>
            </a:r>
            <a:r>
              <a:rPr lang="en-US" noProof="1">
                <a:ea typeface="+mn-lt"/>
                <a:cs typeface="+mn-lt"/>
              </a:rPr>
              <a:t>Δομή στήριξης</a:t>
            </a:r>
          </a:p>
          <a:p>
            <a:pPr marL="0" indent="0">
              <a:buNone/>
            </a:pPr>
            <a:r>
              <a:rPr lang="en-US" noProof="1"/>
              <a:t>3 </a:t>
            </a:r>
            <a:r>
              <a:rPr lang="en-US" noProof="1">
                <a:ea typeface="+mn-lt"/>
                <a:cs typeface="+mn-lt"/>
              </a:rPr>
              <a:t>Παραδείγματα καλλιεργειών</a:t>
            </a:r>
            <a:endParaRPr lang="en-GB" noProof="1"/>
          </a:p>
        </p:txBody>
      </p:sp>
      <p:sp>
        <p:nvSpPr>
          <p:cNvPr id="6" name="Segnaposto numero diapositiva 5">
            <a:extLst>
              <a:ext uri="{FF2B5EF4-FFF2-40B4-BE49-F238E27FC236}">
                <a16:creationId xmlns:a16="http://schemas.microsoft.com/office/drawing/2014/main" id="{A31D4A88-3740-8C31-FE04-F495406C74E8}"/>
              </a:ext>
            </a:extLst>
          </p:cNvPr>
          <p:cNvSpPr>
            <a:spLocks noGrp="1"/>
          </p:cNvSpPr>
          <p:nvPr>
            <p:ph type="sldNum" sz="quarter" idx="12"/>
          </p:nvPr>
        </p:nvSpPr>
        <p:spPr/>
        <p:txBody>
          <a:bodyPr/>
          <a:lstStyle/>
          <a:p>
            <a:fld id="{6FF9F0C5-380F-41C2-899A-BAC0F0927E16}" type="slidenum">
              <a:rPr lang="en-US" smtClean="0"/>
              <a:t>14</a:t>
            </a:fld>
            <a:endParaRPr lang="en-US"/>
          </a:p>
        </p:txBody>
      </p:sp>
      <p:sp>
        <p:nvSpPr>
          <p:cNvPr id="7" name="Segnaposto piè di pagina 3">
            <a:extLst>
              <a:ext uri="{FF2B5EF4-FFF2-40B4-BE49-F238E27FC236}">
                <a16:creationId xmlns:a16="http://schemas.microsoft.com/office/drawing/2014/main" id="{6E46741D-4AF1-CBC1-0964-D3D333D04A04}"/>
              </a:ext>
            </a:extLst>
          </p:cNvPr>
          <p:cNvSpPr>
            <a:spLocks noGrp="1"/>
          </p:cNvSpPr>
          <p:nvPr>
            <p:ph type="ftr" sz="quarter" idx="11"/>
          </p:nvPr>
        </p:nvSpPr>
        <p:spPr>
          <a:xfrm>
            <a:off x="838200" y="6238876"/>
            <a:ext cx="9982200" cy="600074"/>
          </a:xfrm>
        </p:spPr>
        <p:txBody>
          <a:bodyPr/>
          <a:lstStyle/>
          <a:p>
            <a:r>
              <a:rPr lang="en-US" noProof="1">
                <a:ea typeface="+mn-lt"/>
                <a:cs typeface="+mn-lt"/>
              </a:rPr>
              <a:t>Ενότητα: Ενότητα: Γεωργική βιωσιμότητα, διαχείριση των φυσικών πόρων και κλιματική δράση: Ανανεώσιμες ενεργειακές λύσεις για τη γεωργία</a:t>
            </a:r>
            <a:endParaRPr lang="en-US" noProof="1">
              <a:ea typeface="Calibri"/>
              <a:cs typeface="Calibri"/>
            </a:endParaRPr>
          </a:p>
          <a:p>
            <a:r>
              <a:rPr lang="en-US" noProof="1">
                <a:ea typeface="+mn-lt"/>
                <a:cs typeface="+mn-lt"/>
              </a:rPr>
              <a:t>Υποενότητα: Ηλιακή ενέργεια για τους αγρότες</a:t>
            </a:r>
            <a:endParaRPr lang="en-US" noProof="1"/>
          </a:p>
        </p:txBody>
      </p:sp>
      <p:sp>
        <p:nvSpPr>
          <p:cNvPr id="9" name="CasellaDiTesto 8">
            <a:extLst>
              <a:ext uri="{FF2B5EF4-FFF2-40B4-BE49-F238E27FC236}">
                <a16:creationId xmlns:a16="http://schemas.microsoft.com/office/drawing/2014/main" id="{D83A0AFE-13F3-7F1A-483C-30360CE9EB59}"/>
              </a:ext>
            </a:extLst>
          </p:cNvPr>
          <p:cNvSpPr txBox="1"/>
          <p:nvPr/>
        </p:nvSpPr>
        <p:spPr>
          <a:xfrm rot="16200000">
            <a:off x="10453463" y="4800375"/>
            <a:ext cx="3169296" cy="307777"/>
          </a:xfrm>
          <a:prstGeom prst="rect">
            <a:avLst/>
          </a:prstGeom>
          <a:noFill/>
        </p:spPr>
        <p:txBody>
          <a:bodyPr wrap="square">
            <a:spAutoFit/>
          </a:bodyPr>
          <a:lstStyle/>
          <a:p>
            <a:r>
              <a:rPr lang="en-GB" sz="1400" i="1"/>
              <a:t>Credits: Fraunhofer ISE</a:t>
            </a:r>
          </a:p>
        </p:txBody>
      </p:sp>
    </p:spTree>
    <p:extLst>
      <p:ext uri="{BB962C8B-B14F-4D97-AF65-F5344CB8AC3E}">
        <p14:creationId xmlns:p14="http://schemas.microsoft.com/office/powerpoint/2010/main" val="892848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erba, Raccolto, raccolto/taglio, aria aperta&#10;&#10;Descrizione generata automaticamente">
            <a:extLst>
              <a:ext uri="{FF2B5EF4-FFF2-40B4-BE49-F238E27FC236}">
                <a16:creationId xmlns:a16="http://schemas.microsoft.com/office/drawing/2014/main" id="{EE07526B-6FFB-BAF4-8BE2-01BC85DA6B03}"/>
              </a:ext>
            </a:extLst>
          </p:cNvPr>
          <p:cNvPicPr>
            <a:picLocks noChangeAspect="1"/>
          </p:cNvPicPr>
          <p:nvPr/>
        </p:nvPicPr>
        <p:blipFill rotWithShape="1">
          <a:blip r:embed="rId2"/>
          <a:srcRect b="15667"/>
          <a:stretch/>
        </p:blipFill>
        <p:spPr>
          <a:xfrm>
            <a:off x="0" y="0"/>
            <a:ext cx="12192000" cy="6858000"/>
          </a:xfrm>
          <a:prstGeom prst="rect">
            <a:avLst/>
          </a:prstGeom>
        </p:spPr>
      </p:pic>
      <p:sp>
        <p:nvSpPr>
          <p:cNvPr id="7" name="Titolo 6">
            <a:extLst>
              <a:ext uri="{FF2B5EF4-FFF2-40B4-BE49-F238E27FC236}">
                <a16:creationId xmlns:a16="http://schemas.microsoft.com/office/drawing/2014/main" id="{8014F5FA-46F7-60F7-5CC5-BF4CCBD9F684}"/>
              </a:ext>
            </a:extLst>
          </p:cNvPr>
          <p:cNvSpPr>
            <a:spLocks noGrp="1"/>
          </p:cNvSpPr>
          <p:nvPr>
            <p:ph type="title"/>
          </p:nvPr>
        </p:nvSpPr>
        <p:spPr/>
        <p:txBody>
          <a:bodyPr/>
          <a:lstStyle/>
          <a:p>
            <a:pPr algn="ctr"/>
            <a:r>
              <a:rPr lang="en-GB" noProof="1">
                <a:solidFill>
                  <a:schemeClr val="accent4">
                    <a:lumMod val="20000"/>
                    <a:lumOff val="80000"/>
                  </a:schemeClr>
                </a:solidFill>
                <a:effectLst>
                  <a:outerShdw blurRad="38100" dist="38100" dir="2700000" algn="tl">
                    <a:srgbClr val="000000">
                      <a:alpha val="43137"/>
                    </a:srgbClr>
                  </a:outerShdw>
                </a:effectLst>
                <a:ea typeface="+mj-lt"/>
                <a:cs typeface="+mj-lt"/>
              </a:rPr>
              <a:t>Βιομάζα</a:t>
            </a:r>
            <a:endParaRPr lang="el-GR" noProof="1">
              <a:solidFill>
                <a:schemeClr val="accent4">
                  <a:lumMod val="20000"/>
                  <a:lumOff val="80000"/>
                </a:schemeClr>
              </a:solidFill>
            </a:endParaRPr>
          </a:p>
        </p:txBody>
      </p:sp>
      <p:sp>
        <p:nvSpPr>
          <p:cNvPr id="11" name="Segnaposto contenuto 10">
            <a:extLst>
              <a:ext uri="{FF2B5EF4-FFF2-40B4-BE49-F238E27FC236}">
                <a16:creationId xmlns:a16="http://schemas.microsoft.com/office/drawing/2014/main" id="{09295C76-41C2-AFF5-42B9-9D7B7AB90F21}"/>
              </a:ext>
            </a:extLst>
          </p:cNvPr>
          <p:cNvSpPr>
            <a:spLocks noGrp="1"/>
          </p:cNvSpPr>
          <p:nvPr>
            <p:ph idx="1"/>
          </p:nvPr>
        </p:nvSpPr>
        <p:spPr>
          <a:solidFill>
            <a:srgbClr val="FFCC66">
              <a:alpha val="50196"/>
            </a:srgbClr>
          </a:solidFill>
        </p:spPr>
        <p:txBody>
          <a:bodyPr vert="horz" lIns="91440" tIns="45720" rIns="91440" bIns="45720" rtlCol="0" anchor="t">
            <a:normAutofit fontScale="92500"/>
          </a:bodyPr>
          <a:lstStyle/>
          <a:p>
            <a:r>
              <a:rPr lang="en-GB" sz="3200" noProof="1">
                <a:solidFill>
                  <a:schemeClr val="accent2">
                    <a:lumMod val="50000"/>
                  </a:schemeClr>
                </a:solidFill>
                <a:effectLst>
                  <a:outerShdw blurRad="38100" dist="38100" dir="2700000" algn="tl">
                    <a:srgbClr val="000000">
                      <a:alpha val="43137"/>
                    </a:srgbClr>
                  </a:outerShdw>
                </a:effectLst>
                <a:ea typeface="+mn-lt"/>
                <a:cs typeface="+mn-lt"/>
              </a:rPr>
              <a:t>Η βιομάζα σε ενέργεια που χρησιμοποιήθηκε από την ανθρωπότητα αποτελεί την ανακάλυψη της χρήσης της φωτιάς για το μαγείρεμα, τη θέρμανση και αργότερα τη μεταλλουργία.</a:t>
            </a:r>
            <a:endParaRPr lang="en-GB" sz="3200" noProof="1">
              <a:solidFill>
                <a:schemeClr val="accent2">
                  <a:lumMod val="50000"/>
                </a:schemeClr>
              </a:solidFill>
              <a:effectLst>
                <a:outerShdw blurRad="38100" dist="38100" dir="2700000" algn="tl">
                  <a:srgbClr val="000000">
                    <a:alpha val="43137"/>
                  </a:srgbClr>
                </a:outerShdw>
              </a:effectLst>
              <a:ea typeface="Calibri"/>
              <a:cs typeface="Calibri"/>
            </a:endParaRPr>
          </a:p>
          <a:p>
            <a:r>
              <a:rPr lang="en-GB" sz="3200" noProof="1">
                <a:solidFill>
                  <a:schemeClr val="accent2">
                    <a:lumMod val="50000"/>
                  </a:schemeClr>
                </a:solidFill>
                <a:effectLst>
                  <a:outerShdw blurRad="38100" dist="38100" dir="2700000" algn="tl">
                    <a:srgbClr val="000000">
                      <a:alpha val="43137"/>
                    </a:srgbClr>
                  </a:outerShdw>
                </a:effectLst>
                <a:ea typeface="+mn-lt"/>
                <a:cs typeface="+mn-lt"/>
              </a:rPr>
              <a:t>Ο όρος βιομάζα περιλαμβάνει όλα τα οργανικά υλικά που προέρχονται από λαχανικά και ζώα (θαλάσσιας ή εδαφικής προέλευσης) με εξαίρεση τα απολιθώματα, τα οποία μπορούν να χρησιμοποιηθούν για σκοπούς παραγωγής ενέργειας.</a:t>
            </a:r>
          </a:p>
          <a:p>
            <a:r>
              <a:rPr lang="en-GB" sz="3200" u="sng" noProof="1">
                <a:solidFill>
                  <a:schemeClr val="accent2">
                    <a:lumMod val="50000"/>
                  </a:schemeClr>
                </a:solidFill>
                <a:effectLst>
                  <a:outerShdw blurRad="38100" dist="38100" dir="2700000" algn="tl">
                    <a:srgbClr val="000000">
                      <a:alpha val="43137"/>
                    </a:srgbClr>
                  </a:outerShdw>
                </a:effectLst>
                <a:ea typeface="+mn-lt"/>
                <a:cs typeface="+mn-lt"/>
              </a:rPr>
              <a:t>Η βιομάζα είναι η ηλιακή ενέργεια που δεσμεύεται σε οργανικό υλικό μέσω της φωτοσύνθεσης</a:t>
            </a:r>
          </a:p>
          <a:p>
            <a:endParaRPr lang="en-GB" sz="3200">
              <a:solidFill>
                <a:schemeClr val="accent2">
                  <a:lumMod val="50000"/>
                </a:schemeClr>
              </a:solidFill>
              <a:effectLst>
                <a:outerShdw blurRad="38100" dist="38100" dir="2700000" algn="tl">
                  <a:srgbClr val="000000">
                    <a:alpha val="43137"/>
                  </a:srgbClr>
                </a:outerShdw>
              </a:effectLst>
            </a:endParaRPr>
          </a:p>
        </p:txBody>
      </p:sp>
      <p:sp>
        <p:nvSpPr>
          <p:cNvPr id="10" name="Segnaposto piè di pagina 3">
            <a:extLst>
              <a:ext uri="{FF2B5EF4-FFF2-40B4-BE49-F238E27FC236}">
                <a16:creationId xmlns:a16="http://schemas.microsoft.com/office/drawing/2014/main" id="{0E38F392-A0F9-168C-467A-7D4C3DF53EAA}"/>
              </a:ext>
            </a:extLst>
          </p:cNvPr>
          <p:cNvSpPr>
            <a:spLocks noGrp="1"/>
          </p:cNvSpPr>
          <p:nvPr>
            <p:ph type="ftr" sz="quarter" idx="11"/>
          </p:nvPr>
        </p:nvSpPr>
        <p:spPr/>
        <p:txBody>
          <a:bodyPr/>
          <a:lstStyle/>
          <a:p>
            <a:r>
              <a:rPr lang="en-US" noProof="1">
                <a:solidFill>
                  <a:schemeClr val="accent4">
                    <a:lumMod val="20000"/>
                    <a:lumOff val="80000"/>
                  </a:schemeClr>
                </a:solidFill>
                <a:effectLst>
                  <a:outerShdw blurRad="38100" dist="38100" dir="2700000" algn="tl">
                    <a:srgbClr val="000000">
                      <a:alpha val="43137"/>
                    </a:srgbClr>
                  </a:outerShdw>
                </a:effectLst>
                <a:ea typeface="+mn-lt"/>
                <a:cs typeface="+mn-lt"/>
              </a:rPr>
              <a:t>Ενότητα: Ενότητα: Γεωργική βιωσιμότητα, διαχείριση των φυσικών πόρων και κλιματική δράση: Ανανεώσιμες ενεργειακές λύσεις για τη γεωργία</a:t>
            </a:r>
            <a:endParaRPr lang="en-US" noProof="1">
              <a:solidFill>
                <a:schemeClr val="accent4">
                  <a:lumMod val="20000"/>
                  <a:lumOff val="80000"/>
                </a:schemeClr>
              </a:solidFill>
              <a:ea typeface="Calibri"/>
              <a:cs typeface="Calibri"/>
            </a:endParaRPr>
          </a:p>
          <a:p>
            <a:r>
              <a:rPr lang="en-US" noProof="1">
                <a:solidFill>
                  <a:schemeClr val="accent4">
                    <a:lumMod val="20000"/>
                    <a:lumOff val="80000"/>
                  </a:schemeClr>
                </a:solidFill>
                <a:effectLst>
                  <a:outerShdw blurRad="38100" dist="38100" dir="2700000" algn="tl">
                    <a:srgbClr val="000000">
                      <a:alpha val="43137"/>
                    </a:srgbClr>
                  </a:outerShdw>
                </a:effectLst>
                <a:ea typeface="+mn-lt"/>
                <a:cs typeface="+mn-lt"/>
              </a:rPr>
              <a:t>Υποενότητα:  Βιομάζα σε ενέργεια</a:t>
            </a:r>
            <a:endParaRPr lang="en-US" noProof="1">
              <a:solidFill>
                <a:schemeClr val="accent4">
                  <a:lumMod val="20000"/>
                  <a:lumOff val="80000"/>
                </a:schemeClr>
              </a:solidFill>
            </a:endParaRPr>
          </a:p>
        </p:txBody>
      </p:sp>
      <p:sp>
        <p:nvSpPr>
          <p:cNvPr id="6" name="Segnaposto numero diapositiva 5">
            <a:extLst>
              <a:ext uri="{FF2B5EF4-FFF2-40B4-BE49-F238E27FC236}">
                <a16:creationId xmlns:a16="http://schemas.microsoft.com/office/drawing/2014/main" id="{C650D731-8BDF-26B0-F5F1-2E492A23FA7E}"/>
              </a:ext>
            </a:extLst>
          </p:cNvPr>
          <p:cNvSpPr>
            <a:spLocks noGrp="1"/>
          </p:cNvSpPr>
          <p:nvPr>
            <p:ph type="sldNum" sz="quarter" idx="12"/>
          </p:nvPr>
        </p:nvSpPr>
        <p:spPr/>
        <p:txBody>
          <a:bodyPr/>
          <a:lstStyle/>
          <a:p>
            <a:fld id="{6FF9F0C5-380F-41C2-899A-BAC0F0927E16}" type="slidenum">
              <a:rPr lang="en-US" smtClean="0"/>
              <a:t>15</a:t>
            </a:fld>
            <a:endParaRPr lang="en-US"/>
          </a:p>
        </p:txBody>
      </p:sp>
      <p:sp>
        <p:nvSpPr>
          <p:cNvPr id="13" name="CasellaDiTesto 12">
            <a:extLst>
              <a:ext uri="{FF2B5EF4-FFF2-40B4-BE49-F238E27FC236}">
                <a16:creationId xmlns:a16="http://schemas.microsoft.com/office/drawing/2014/main" id="{285E2B77-5130-1459-6CFE-2DC843A067E2}"/>
              </a:ext>
            </a:extLst>
          </p:cNvPr>
          <p:cNvSpPr txBox="1"/>
          <p:nvPr/>
        </p:nvSpPr>
        <p:spPr>
          <a:xfrm rot="16200000">
            <a:off x="10361711" y="4980083"/>
            <a:ext cx="3429001" cy="307777"/>
          </a:xfrm>
          <a:prstGeom prst="rect">
            <a:avLst/>
          </a:prstGeom>
          <a:noFill/>
        </p:spPr>
        <p:txBody>
          <a:bodyPr wrap="square">
            <a:spAutoFit/>
          </a:bodyPr>
          <a:lstStyle/>
          <a:p>
            <a:r>
              <a:rPr lang="en-GB" sz="1400">
                <a:solidFill>
                  <a:schemeClr val="accent4">
                    <a:lumMod val="20000"/>
                    <a:lumOff val="80000"/>
                  </a:schemeClr>
                </a:solidFill>
                <a:effectLst>
                  <a:outerShdw blurRad="38100" dist="38100" dir="2700000" algn="tl">
                    <a:srgbClr val="000000">
                      <a:alpha val="43137"/>
                    </a:srgbClr>
                  </a:outerShdw>
                </a:effectLst>
              </a:rPr>
              <a:t>Picture Credits: </a:t>
            </a:r>
            <a:r>
              <a:rPr lang="en-GB" sz="1400" err="1">
                <a:solidFill>
                  <a:schemeClr val="accent4">
                    <a:lumMod val="20000"/>
                    <a:lumOff val="80000"/>
                  </a:schemeClr>
                </a:solidFill>
                <a:effectLst>
                  <a:outerShdw blurRad="38100" dist="38100" dir="2700000" algn="tl">
                    <a:srgbClr val="000000">
                      <a:alpha val="43137"/>
                    </a:srgbClr>
                  </a:outerShdw>
                </a:effectLst>
              </a:rPr>
              <a:t>prostooleh</a:t>
            </a:r>
            <a:r>
              <a:rPr lang="en-GB" sz="1400">
                <a:solidFill>
                  <a:schemeClr val="accent4">
                    <a:lumMod val="20000"/>
                    <a:lumOff val="80000"/>
                  </a:schemeClr>
                </a:solidFill>
                <a:effectLst>
                  <a:outerShdw blurRad="38100" dist="38100" dir="2700000" algn="tl">
                    <a:srgbClr val="000000">
                      <a:alpha val="43137"/>
                    </a:srgbClr>
                  </a:outerShdw>
                </a:effectLst>
              </a:rPr>
              <a:t> on </a:t>
            </a:r>
            <a:r>
              <a:rPr lang="en-GB" sz="1400" err="1">
                <a:solidFill>
                  <a:schemeClr val="accent4">
                    <a:lumMod val="20000"/>
                    <a:lumOff val="80000"/>
                  </a:schemeClr>
                </a:solidFill>
                <a:effectLst>
                  <a:outerShdw blurRad="38100" dist="38100" dir="2700000" algn="tl">
                    <a:srgbClr val="000000">
                      <a:alpha val="43137"/>
                    </a:srgbClr>
                  </a:outerShdw>
                </a:effectLst>
              </a:rPr>
              <a:t>Freepik</a:t>
            </a:r>
            <a:endParaRPr lang="en-GB" sz="1400">
              <a:solidFill>
                <a:schemeClr val="accent4">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0871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B3CC22-2394-86F5-08F9-EF51FDBE3E5E}"/>
              </a:ext>
            </a:extLst>
          </p:cNvPr>
          <p:cNvSpPr>
            <a:spLocks noGrp="1"/>
          </p:cNvSpPr>
          <p:nvPr>
            <p:ph type="title"/>
          </p:nvPr>
        </p:nvSpPr>
        <p:spPr/>
        <p:txBody>
          <a:bodyPr/>
          <a:lstStyle/>
          <a:p>
            <a:r>
              <a:rPr lang="en-GB" noProof="1">
                <a:ea typeface="+mj-lt"/>
                <a:cs typeface="+mj-lt"/>
              </a:rPr>
              <a:t>Πολλαπλές πηγές βιομάζας</a:t>
            </a:r>
            <a:endParaRPr lang="el-GR" noProof="1"/>
          </a:p>
        </p:txBody>
      </p:sp>
      <p:pic>
        <p:nvPicPr>
          <p:cNvPr id="6" name="Segnaposto contenuto 5">
            <a:extLst>
              <a:ext uri="{FF2B5EF4-FFF2-40B4-BE49-F238E27FC236}">
                <a16:creationId xmlns:a16="http://schemas.microsoft.com/office/drawing/2014/main" id="{68957D9C-9222-2102-BF46-E49BA8624372}"/>
              </a:ext>
            </a:extLst>
          </p:cNvPr>
          <p:cNvPicPr>
            <a:picLocks noGrp="1" noChangeAspect="1"/>
          </p:cNvPicPr>
          <p:nvPr>
            <p:ph idx="1"/>
          </p:nvPr>
        </p:nvPicPr>
        <p:blipFill>
          <a:blip r:embed="rId2"/>
          <a:stretch>
            <a:fillRect/>
          </a:stretch>
        </p:blipFill>
        <p:spPr>
          <a:xfrm>
            <a:off x="838200" y="1986249"/>
            <a:ext cx="10515600" cy="4030090"/>
          </a:xfrm>
          <a:prstGeom prst="rect">
            <a:avLst/>
          </a:prstGeom>
        </p:spPr>
      </p:pic>
      <p:sp>
        <p:nvSpPr>
          <p:cNvPr id="5" name="Segnaposto numero diapositiva 4">
            <a:extLst>
              <a:ext uri="{FF2B5EF4-FFF2-40B4-BE49-F238E27FC236}">
                <a16:creationId xmlns:a16="http://schemas.microsoft.com/office/drawing/2014/main" id="{75D20C6B-3C0A-79B9-6159-E6B93A2B5FC4}"/>
              </a:ext>
            </a:extLst>
          </p:cNvPr>
          <p:cNvSpPr>
            <a:spLocks noGrp="1"/>
          </p:cNvSpPr>
          <p:nvPr>
            <p:ph type="sldNum" sz="quarter" idx="12"/>
          </p:nvPr>
        </p:nvSpPr>
        <p:spPr/>
        <p:txBody>
          <a:bodyPr/>
          <a:lstStyle/>
          <a:p>
            <a:fld id="{D57F1E4F-1CFF-5643-939E-217C01CDF565}" type="slidenum">
              <a:rPr lang="en-US" smtClean="0"/>
              <a:pPr/>
              <a:t>16</a:t>
            </a:fld>
            <a:endParaRPr lang="en-US"/>
          </a:p>
        </p:txBody>
      </p:sp>
      <p:pic>
        <p:nvPicPr>
          <p:cNvPr id="7" name="Immagine 6">
            <a:extLst>
              <a:ext uri="{FF2B5EF4-FFF2-40B4-BE49-F238E27FC236}">
                <a16:creationId xmlns:a16="http://schemas.microsoft.com/office/drawing/2014/main" id="{2E5C095D-2CD2-E4C9-544B-1193109AE805}"/>
              </a:ext>
            </a:extLst>
          </p:cNvPr>
          <p:cNvPicPr>
            <a:picLocks noChangeAspect="1"/>
          </p:cNvPicPr>
          <p:nvPr/>
        </p:nvPicPr>
        <p:blipFill>
          <a:blip r:embed="rId3"/>
          <a:stretch>
            <a:fillRect/>
          </a:stretch>
        </p:blipFill>
        <p:spPr>
          <a:xfrm>
            <a:off x="9426699" y="3612284"/>
            <a:ext cx="929774" cy="778019"/>
          </a:xfrm>
          <a:prstGeom prst="rect">
            <a:avLst/>
          </a:prstGeom>
        </p:spPr>
      </p:pic>
      <p:sp>
        <p:nvSpPr>
          <p:cNvPr id="9" name="CasellaDiTesto 8">
            <a:extLst>
              <a:ext uri="{FF2B5EF4-FFF2-40B4-BE49-F238E27FC236}">
                <a16:creationId xmlns:a16="http://schemas.microsoft.com/office/drawing/2014/main" id="{516CC852-EE98-D209-C694-7447967F530C}"/>
              </a:ext>
            </a:extLst>
          </p:cNvPr>
          <p:cNvSpPr txBox="1"/>
          <p:nvPr/>
        </p:nvSpPr>
        <p:spPr>
          <a:xfrm rot="16200000">
            <a:off x="10806212" y="4853087"/>
            <a:ext cx="2463800" cy="307777"/>
          </a:xfrm>
          <a:prstGeom prst="rect">
            <a:avLst/>
          </a:prstGeom>
          <a:noFill/>
        </p:spPr>
        <p:txBody>
          <a:bodyPr wrap="square">
            <a:spAutoFit/>
          </a:bodyPr>
          <a:lstStyle/>
          <a:p>
            <a:r>
              <a:rPr lang="en-GB" sz="1400"/>
              <a:t>Source: IEA ETP 2017</a:t>
            </a:r>
          </a:p>
        </p:txBody>
      </p:sp>
      <p:sp>
        <p:nvSpPr>
          <p:cNvPr id="10" name="Segnaposto piè di pagina 3">
            <a:extLst>
              <a:ext uri="{FF2B5EF4-FFF2-40B4-BE49-F238E27FC236}">
                <a16:creationId xmlns:a16="http://schemas.microsoft.com/office/drawing/2014/main" id="{4664C394-746A-AB98-99F6-76CCCD1167E8}"/>
              </a:ext>
            </a:extLst>
          </p:cNvPr>
          <p:cNvSpPr>
            <a:spLocks noGrp="1"/>
          </p:cNvSpPr>
          <p:nvPr>
            <p:ph type="ftr" sz="quarter" idx="11"/>
          </p:nvPr>
        </p:nvSpPr>
        <p:spPr>
          <a:xfrm>
            <a:off x="838200" y="6238876"/>
            <a:ext cx="9982200" cy="600074"/>
          </a:xfrm>
        </p:spPr>
        <p:txBody>
          <a:bodyPr/>
          <a:lstStyle/>
          <a:p>
            <a:r>
              <a:rPr lang="en-US" noProof="1">
                <a:solidFill>
                  <a:schemeClr val="tx1"/>
                </a:solidFill>
                <a:ea typeface="+mn-lt"/>
                <a:cs typeface="+mn-lt"/>
              </a:rPr>
              <a:t>Ενότητα: Ενότητα: Γεωργική βιωσιμότητα, διαχείριση των φυσικών πόρων και κλιματική δράση: Ανανεώσιμες ενεργειακές λύσεις για τη γεωργία</a:t>
            </a:r>
            <a:endParaRPr lang="en-US" noProof="1">
              <a:solidFill>
                <a:schemeClr val="tx1"/>
              </a:solidFill>
              <a:ea typeface="Calibri"/>
              <a:cs typeface="Calibri"/>
            </a:endParaRPr>
          </a:p>
          <a:p>
            <a:r>
              <a:rPr lang="en-US" noProof="1">
                <a:solidFill>
                  <a:schemeClr val="tx1"/>
                </a:solidFill>
                <a:ea typeface="+mn-lt"/>
                <a:cs typeface="+mn-lt"/>
              </a:rPr>
              <a:t>Υποενότητα:  Βιομάζα σε ενέργεια </a:t>
            </a:r>
          </a:p>
        </p:txBody>
      </p:sp>
    </p:spTree>
    <p:extLst>
      <p:ext uri="{BB962C8B-B14F-4D97-AF65-F5344CB8AC3E}">
        <p14:creationId xmlns:p14="http://schemas.microsoft.com/office/powerpoint/2010/main" val="397776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EF28A4-9052-98F1-DD75-030FC8999091}"/>
              </a:ext>
            </a:extLst>
          </p:cNvPr>
          <p:cNvSpPr>
            <a:spLocks noGrp="1"/>
          </p:cNvSpPr>
          <p:nvPr>
            <p:ph type="title"/>
          </p:nvPr>
        </p:nvSpPr>
        <p:spPr/>
        <p:txBody>
          <a:bodyPr/>
          <a:lstStyle/>
          <a:p>
            <a:r>
              <a:rPr lang="en-GB" noProof="1">
                <a:ea typeface="+mj-lt"/>
                <a:cs typeface="+mj-lt"/>
              </a:rPr>
              <a:t>Βιομάζα: CO2 «ουδέτερο»</a:t>
            </a:r>
            <a:endParaRPr lang="el-GR" noProof="1"/>
          </a:p>
        </p:txBody>
      </p:sp>
      <p:pic>
        <p:nvPicPr>
          <p:cNvPr id="7" name="Segnaposto contenuto 6">
            <a:extLst>
              <a:ext uri="{FF2B5EF4-FFF2-40B4-BE49-F238E27FC236}">
                <a16:creationId xmlns:a16="http://schemas.microsoft.com/office/drawing/2014/main" id="{4CC78A9D-999D-5CDB-CF44-20B5FD1DA13A}"/>
              </a:ext>
            </a:extLst>
          </p:cNvPr>
          <p:cNvPicPr>
            <a:picLocks noGrp="1" noChangeAspect="1"/>
          </p:cNvPicPr>
          <p:nvPr>
            <p:ph sz="half" idx="1"/>
          </p:nvPr>
        </p:nvPicPr>
        <p:blipFill>
          <a:blip r:embed="rId2"/>
          <a:stretch>
            <a:fillRect/>
          </a:stretch>
        </p:blipFill>
        <p:spPr>
          <a:xfrm>
            <a:off x="110804" y="2770187"/>
            <a:ext cx="5908997" cy="3406776"/>
          </a:xfrm>
          <a:prstGeom prst="rect">
            <a:avLst/>
          </a:prstGeom>
        </p:spPr>
      </p:pic>
      <p:sp>
        <p:nvSpPr>
          <p:cNvPr id="4" name="Segnaposto contenuto 3">
            <a:extLst>
              <a:ext uri="{FF2B5EF4-FFF2-40B4-BE49-F238E27FC236}">
                <a16:creationId xmlns:a16="http://schemas.microsoft.com/office/drawing/2014/main" id="{196B00CC-4790-8FB4-97C4-8D74B858FF01}"/>
              </a:ext>
            </a:extLst>
          </p:cNvPr>
          <p:cNvSpPr>
            <a:spLocks noGrp="1"/>
          </p:cNvSpPr>
          <p:nvPr>
            <p:ph sz="half" idx="2"/>
          </p:nvPr>
        </p:nvSpPr>
        <p:spPr/>
        <p:txBody>
          <a:bodyPr vert="horz" lIns="91440" tIns="45720" rIns="91440" bIns="45720" rtlCol="0" anchor="t">
            <a:normAutofit fontScale="62500" lnSpcReduction="20000"/>
          </a:bodyPr>
          <a:lstStyle/>
          <a:p>
            <a:pPr>
              <a:buNone/>
            </a:pPr>
            <a:r>
              <a:rPr lang="en-GB">
                <a:ea typeface="+mn-lt"/>
                <a:cs typeface="+mn-lt"/>
              </a:rPr>
              <a:t>   </a:t>
            </a:r>
            <a:r>
              <a:rPr lang="en-GB" noProof="1">
                <a:ea typeface="+mn-lt"/>
                <a:cs typeface="+mn-lt"/>
              </a:rPr>
              <a:t>  Καθώς η βιομάζα (δάση, καλλιέργειες κ.λπ.) αναπτύσσεται, το CO2 απομακρύνεται από την ατμόσφαιρα μέσω της φωτοσύνθεσης, μετατρέπεται σε οργανικό άνθρακα και αποθηκεύεται στη βιομάζα. </a:t>
            </a:r>
            <a:endParaRPr lang="en-GB" noProof="1">
              <a:ea typeface="Calibri" panose="020F0502020204030204"/>
              <a:cs typeface="Calibri" panose="020F0502020204030204"/>
            </a:endParaRPr>
          </a:p>
          <a:p>
            <a:pPr>
              <a:buNone/>
            </a:pPr>
            <a:r>
              <a:rPr lang="en-GB" noProof="1">
                <a:ea typeface="+mn-lt"/>
                <a:cs typeface="+mn-lt"/>
              </a:rPr>
              <a:t>    Τα δέντρα και οι καλλιέργειες απελευθερώνουν τον αποθηκευμένο άνθρακα όταν πεθαίνουν, αποσυντίθενται ή καίγονται. </a:t>
            </a:r>
            <a:endParaRPr lang="en-GB" noProof="1">
              <a:ea typeface="Calibri"/>
              <a:cs typeface="Calibri"/>
            </a:endParaRPr>
          </a:p>
          <a:p>
            <a:pPr>
              <a:buNone/>
            </a:pPr>
            <a:r>
              <a:rPr lang="en-GB" noProof="1">
                <a:ea typeface="+mn-lt"/>
                <a:cs typeface="+mn-lt"/>
              </a:rPr>
              <a:t>    Καθώς η βιομάζα απελευθερώνει άνθρακα ως CO2, ο κύκλος του άνθρακα ολοκληρώνεται. Ο άνθρακας της βιομάζας θα επιστρέψει στην ατμόσφαιρα ανεξάρτητα από το αν καίγεται για ενέργεια, αν αφήνεται να βιοδιασπαστεί ή αν χάνεται σε μια δασική πυρκαγιά.</a:t>
            </a:r>
          </a:p>
          <a:p>
            <a:pPr marL="0" indent="0">
              <a:buNone/>
            </a:pPr>
            <a:r>
              <a:rPr lang="en-GB" noProof="1">
                <a:ea typeface="+mn-lt"/>
                <a:cs typeface="+mn-lt"/>
              </a:rPr>
              <a:t>Συνολικά, η ροή του δασικού CO2 είναι θετική ως προς τον άνθρακα όταν τα δάση διαχειρίζονται με βιώσιμο τρόπο και το δασικό σύστημα παραμένει μια καθαρή καταβόθρα CO2 από την ατμόσφαιρα.</a:t>
            </a:r>
          </a:p>
          <a:p>
            <a:pPr marL="0" indent="0">
              <a:buNone/>
            </a:pPr>
            <a:endParaRPr lang="en-GB"/>
          </a:p>
        </p:txBody>
      </p:sp>
      <p:sp>
        <p:nvSpPr>
          <p:cNvPr id="6" name="Segnaposto numero diapositiva 5">
            <a:extLst>
              <a:ext uri="{FF2B5EF4-FFF2-40B4-BE49-F238E27FC236}">
                <a16:creationId xmlns:a16="http://schemas.microsoft.com/office/drawing/2014/main" id="{DDFC8178-730A-50CF-1AAE-501E001CEAC8}"/>
              </a:ext>
            </a:extLst>
          </p:cNvPr>
          <p:cNvSpPr>
            <a:spLocks noGrp="1"/>
          </p:cNvSpPr>
          <p:nvPr>
            <p:ph type="sldNum" sz="quarter" idx="12"/>
          </p:nvPr>
        </p:nvSpPr>
        <p:spPr/>
        <p:txBody>
          <a:bodyPr/>
          <a:lstStyle/>
          <a:p>
            <a:fld id="{6FF9F0C5-380F-41C2-899A-BAC0F0927E16}" type="slidenum">
              <a:rPr lang="en-US" smtClean="0"/>
              <a:t>17</a:t>
            </a:fld>
            <a:endParaRPr lang="en-US"/>
          </a:p>
        </p:txBody>
      </p:sp>
      <p:sp>
        <p:nvSpPr>
          <p:cNvPr id="8" name="Segnaposto piè di pagina 3">
            <a:extLst>
              <a:ext uri="{FF2B5EF4-FFF2-40B4-BE49-F238E27FC236}">
                <a16:creationId xmlns:a16="http://schemas.microsoft.com/office/drawing/2014/main" id="{F3474226-7D3E-9FC7-61F8-5F05DE7A9216}"/>
              </a:ext>
            </a:extLst>
          </p:cNvPr>
          <p:cNvSpPr>
            <a:spLocks noGrp="1"/>
          </p:cNvSpPr>
          <p:nvPr>
            <p:ph type="ftr" sz="quarter" idx="11"/>
          </p:nvPr>
        </p:nvSpPr>
        <p:spPr>
          <a:xfrm>
            <a:off x="838200" y="6238876"/>
            <a:ext cx="9982200" cy="600074"/>
          </a:xfrm>
        </p:spPr>
        <p:txBody>
          <a:bodyPr/>
          <a:lstStyle/>
          <a:p>
            <a:r>
              <a:rPr lang="en-US" noProof="1">
                <a:solidFill>
                  <a:schemeClr val="tx1"/>
                </a:solidFill>
                <a:ea typeface="+mn-lt"/>
                <a:cs typeface="+mn-lt"/>
              </a:rPr>
              <a:t>Ενότητα: Ενότητα: Γεωργική βιωσιμότητα, διαχείριση των φυσικών πόρων και κλιματική δράση: Ανανεώσιμες ενεργειακές λύσεις για τη γεωργία</a:t>
            </a:r>
            <a:endParaRPr lang="en-US" noProof="1">
              <a:solidFill>
                <a:schemeClr val="tx1"/>
              </a:solidFill>
              <a:ea typeface="Calibri"/>
              <a:cs typeface="Calibri"/>
            </a:endParaRPr>
          </a:p>
          <a:p>
            <a:r>
              <a:rPr lang="en-US" noProof="1">
                <a:solidFill>
                  <a:schemeClr val="tx1"/>
                </a:solidFill>
                <a:ea typeface="+mn-lt"/>
                <a:cs typeface="+mn-lt"/>
              </a:rPr>
              <a:t>Υποενότητα:  Βιομάζα σε ενέργεια </a:t>
            </a:r>
          </a:p>
        </p:txBody>
      </p:sp>
    </p:spTree>
    <p:extLst>
      <p:ext uri="{BB962C8B-B14F-4D97-AF65-F5344CB8AC3E}">
        <p14:creationId xmlns:p14="http://schemas.microsoft.com/office/powerpoint/2010/main" val="2684329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5FF2E134-BD24-1677-210F-9721804E0035}"/>
              </a:ext>
            </a:extLst>
          </p:cNvPr>
          <p:cNvSpPr>
            <a:spLocks noGrp="1"/>
          </p:cNvSpPr>
          <p:nvPr>
            <p:ph type="title"/>
          </p:nvPr>
        </p:nvSpPr>
        <p:spPr/>
        <p:txBody>
          <a:bodyPr/>
          <a:lstStyle/>
          <a:p>
            <a:r>
              <a:rPr lang="en-GB" noProof="1">
                <a:ea typeface="+mj-lt"/>
                <a:cs typeface="+mj-lt"/>
              </a:rPr>
              <a:t>Επισκόπηση των μονοπατιών βιοενέργειας</a:t>
            </a:r>
            <a:endParaRPr lang="el-GR" noProof="1"/>
          </a:p>
        </p:txBody>
      </p:sp>
      <p:pic>
        <p:nvPicPr>
          <p:cNvPr id="10" name="Segnaposto contenuto 9">
            <a:extLst>
              <a:ext uri="{FF2B5EF4-FFF2-40B4-BE49-F238E27FC236}">
                <a16:creationId xmlns:a16="http://schemas.microsoft.com/office/drawing/2014/main" id="{4DF09BE2-E955-B290-7F16-13D842BD3E5D}"/>
              </a:ext>
            </a:extLst>
          </p:cNvPr>
          <p:cNvPicPr>
            <a:picLocks noGrp="1" noChangeAspect="1"/>
          </p:cNvPicPr>
          <p:nvPr>
            <p:ph idx="1"/>
          </p:nvPr>
        </p:nvPicPr>
        <p:blipFill>
          <a:blip r:embed="rId2"/>
          <a:stretch>
            <a:fillRect/>
          </a:stretch>
        </p:blipFill>
        <p:spPr>
          <a:xfrm>
            <a:off x="1371599" y="1487523"/>
            <a:ext cx="9448802" cy="4849742"/>
          </a:xfrm>
          <a:prstGeom prst="rect">
            <a:avLst/>
          </a:prstGeom>
        </p:spPr>
      </p:pic>
      <p:sp>
        <p:nvSpPr>
          <p:cNvPr id="6" name="Segnaposto numero diapositiva 5">
            <a:extLst>
              <a:ext uri="{FF2B5EF4-FFF2-40B4-BE49-F238E27FC236}">
                <a16:creationId xmlns:a16="http://schemas.microsoft.com/office/drawing/2014/main" id="{3D773352-300B-9EFA-A9E7-052FCEBA3B34}"/>
              </a:ext>
            </a:extLst>
          </p:cNvPr>
          <p:cNvSpPr>
            <a:spLocks noGrp="1"/>
          </p:cNvSpPr>
          <p:nvPr>
            <p:ph type="sldNum" sz="quarter" idx="12"/>
          </p:nvPr>
        </p:nvSpPr>
        <p:spPr/>
        <p:txBody>
          <a:bodyPr/>
          <a:lstStyle/>
          <a:p>
            <a:fld id="{6FF9F0C5-380F-41C2-899A-BAC0F0927E16}" type="slidenum">
              <a:rPr lang="en-US" smtClean="0"/>
              <a:t>18</a:t>
            </a:fld>
            <a:endParaRPr lang="en-US"/>
          </a:p>
        </p:txBody>
      </p:sp>
      <p:pic>
        <p:nvPicPr>
          <p:cNvPr id="11" name="Immagine 10">
            <a:extLst>
              <a:ext uri="{FF2B5EF4-FFF2-40B4-BE49-F238E27FC236}">
                <a16:creationId xmlns:a16="http://schemas.microsoft.com/office/drawing/2014/main" id="{4EFC444D-884A-61BE-07D6-DF0893EE1B2E}"/>
              </a:ext>
            </a:extLst>
          </p:cNvPr>
          <p:cNvPicPr>
            <a:picLocks noChangeAspect="1"/>
          </p:cNvPicPr>
          <p:nvPr/>
        </p:nvPicPr>
        <p:blipFill>
          <a:blip r:embed="rId3"/>
          <a:stretch>
            <a:fillRect/>
          </a:stretch>
        </p:blipFill>
        <p:spPr>
          <a:xfrm>
            <a:off x="175126" y="5849866"/>
            <a:ext cx="929774" cy="778019"/>
          </a:xfrm>
          <a:prstGeom prst="rect">
            <a:avLst/>
          </a:prstGeom>
        </p:spPr>
      </p:pic>
      <p:sp>
        <p:nvSpPr>
          <p:cNvPr id="12" name="CasellaDiTesto 11">
            <a:extLst>
              <a:ext uri="{FF2B5EF4-FFF2-40B4-BE49-F238E27FC236}">
                <a16:creationId xmlns:a16="http://schemas.microsoft.com/office/drawing/2014/main" id="{39FC67DD-E4AE-7357-E7AF-4145BD0D0F85}"/>
              </a:ext>
            </a:extLst>
          </p:cNvPr>
          <p:cNvSpPr txBox="1"/>
          <p:nvPr/>
        </p:nvSpPr>
        <p:spPr>
          <a:xfrm rot="16200000">
            <a:off x="10220424" y="4267299"/>
            <a:ext cx="3635376" cy="307777"/>
          </a:xfrm>
          <a:prstGeom prst="rect">
            <a:avLst/>
          </a:prstGeom>
          <a:noFill/>
        </p:spPr>
        <p:txBody>
          <a:bodyPr wrap="square">
            <a:spAutoFit/>
          </a:bodyPr>
          <a:lstStyle/>
          <a:p>
            <a:r>
              <a:rPr lang="en-GB" sz="1400"/>
              <a:t>Source: IEA Bioenergy Roadmap, 2017</a:t>
            </a:r>
          </a:p>
        </p:txBody>
      </p:sp>
      <p:sp>
        <p:nvSpPr>
          <p:cNvPr id="13" name="Segnaposto piè di pagina 3">
            <a:extLst>
              <a:ext uri="{FF2B5EF4-FFF2-40B4-BE49-F238E27FC236}">
                <a16:creationId xmlns:a16="http://schemas.microsoft.com/office/drawing/2014/main" id="{3B3EE96E-14BD-9507-42C4-BE69BB0CBEF1}"/>
              </a:ext>
            </a:extLst>
          </p:cNvPr>
          <p:cNvSpPr>
            <a:spLocks noGrp="1"/>
          </p:cNvSpPr>
          <p:nvPr>
            <p:ph type="ftr" sz="quarter" idx="11"/>
          </p:nvPr>
        </p:nvSpPr>
        <p:spPr>
          <a:xfrm>
            <a:off x="838200" y="6238876"/>
            <a:ext cx="9982200" cy="600074"/>
          </a:xfrm>
        </p:spPr>
        <p:txBody>
          <a:bodyPr/>
          <a:lstStyle/>
          <a:p>
            <a:r>
              <a:rPr lang="en-US" noProof="1">
                <a:solidFill>
                  <a:schemeClr val="tx1"/>
                </a:solidFill>
                <a:ea typeface="+mn-lt"/>
                <a:cs typeface="+mn-lt"/>
              </a:rPr>
              <a:t>Ενότητα: Ενότητα: Γεωργική βιωσιμότητα, διαχείριση των φυσικών πόρων και κλιματική δράση: Ανανεώσιμες ενεργειακές λύσεις για τη γεωργία</a:t>
            </a:r>
            <a:endParaRPr lang="en-US" noProof="1">
              <a:solidFill>
                <a:schemeClr val="tx1"/>
              </a:solidFill>
              <a:ea typeface="Calibri"/>
              <a:cs typeface="Calibri"/>
            </a:endParaRPr>
          </a:p>
          <a:p>
            <a:r>
              <a:rPr lang="en-US" noProof="1">
                <a:solidFill>
                  <a:schemeClr val="tx1"/>
                </a:solidFill>
                <a:ea typeface="+mn-lt"/>
                <a:cs typeface="+mn-lt"/>
              </a:rPr>
              <a:t>Υποενότητα:  Βιομάζα σε ενέργεια </a:t>
            </a:r>
          </a:p>
        </p:txBody>
      </p:sp>
    </p:spTree>
    <p:extLst>
      <p:ext uri="{BB962C8B-B14F-4D97-AF65-F5344CB8AC3E}">
        <p14:creationId xmlns:p14="http://schemas.microsoft.com/office/powerpoint/2010/main" val="3926178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descr="Immagine che contiene cielo, aria aperta, dispositivo, mulino a vento&#10;&#10;Descrizione generata automaticamente">
            <a:extLst>
              <a:ext uri="{FF2B5EF4-FFF2-40B4-BE49-F238E27FC236}">
                <a16:creationId xmlns:a16="http://schemas.microsoft.com/office/drawing/2014/main" id="{CC5E6CA6-B8CD-6D30-29C2-AFD549B87088}"/>
              </a:ext>
            </a:extLst>
          </p:cNvPr>
          <p:cNvPicPr>
            <a:picLocks noChangeAspect="1"/>
          </p:cNvPicPr>
          <p:nvPr/>
        </p:nvPicPr>
        <p:blipFill rotWithShape="1">
          <a:blip r:embed="rId2"/>
          <a:srcRect t="7802" b="8036"/>
          <a:stretch/>
        </p:blipFill>
        <p:spPr>
          <a:xfrm>
            <a:off x="0" y="0"/>
            <a:ext cx="12192000" cy="6838950"/>
          </a:xfrm>
          <a:prstGeom prst="rect">
            <a:avLst/>
          </a:prstGeom>
        </p:spPr>
      </p:pic>
      <p:sp>
        <p:nvSpPr>
          <p:cNvPr id="2" name="Titolo 1">
            <a:extLst>
              <a:ext uri="{FF2B5EF4-FFF2-40B4-BE49-F238E27FC236}">
                <a16:creationId xmlns:a16="http://schemas.microsoft.com/office/drawing/2014/main" id="{FA2CBFD6-DCBB-9F1D-958A-FDFF628FB4A8}"/>
              </a:ext>
            </a:extLst>
          </p:cNvPr>
          <p:cNvSpPr>
            <a:spLocks noGrp="1"/>
          </p:cNvSpPr>
          <p:nvPr>
            <p:ph type="title"/>
          </p:nvPr>
        </p:nvSpPr>
        <p:spPr/>
        <p:txBody>
          <a:bodyPr>
            <a:normAutofit fontScale="90000"/>
          </a:bodyPr>
          <a:lstStyle/>
          <a:p>
            <a:pPr algn="r"/>
            <a:r>
              <a:rPr lang="en-GB" noProof="1">
                <a:solidFill>
                  <a:schemeClr val="accent1">
                    <a:lumMod val="20000"/>
                    <a:lumOff val="80000"/>
                  </a:schemeClr>
                </a:solidFill>
                <a:effectLst>
                  <a:outerShdw blurRad="38100" dist="38100" dir="2700000" algn="tl">
                    <a:srgbClr val="000000">
                      <a:alpha val="43137"/>
                    </a:srgbClr>
                  </a:outerShdw>
                </a:effectLst>
                <a:ea typeface="+mj-lt"/>
                <a:cs typeface="+mj-lt"/>
              </a:rPr>
              <a:t>Μικρή αιολική παραγωγή</a:t>
            </a:r>
            <a:endParaRPr lang="en-GB" noProof="1">
              <a:solidFill>
                <a:schemeClr val="accent1">
                  <a:lumMod val="20000"/>
                  <a:lumOff val="80000"/>
                </a:schemeClr>
              </a:solidFill>
              <a:ea typeface="Calibri Light"/>
              <a:cs typeface="Calibri Light"/>
            </a:endParaRPr>
          </a:p>
          <a:p>
            <a:pPr algn="r"/>
            <a:r>
              <a:rPr lang="en-GB" noProof="1">
                <a:solidFill>
                  <a:schemeClr val="accent1">
                    <a:lumMod val="20000"/>
                    <a:lumOff val="80000"/>
                  </a:schemeClr>
                </a:solidFill>
                <a:effectLst>
                  <a:outerShdw blurRad="38100" dist="38100" dir="2700000" algn="tl">
                    <a:srgbClr val="000000">
                      <a:alpha val="43137"/>
                    </a:srgbClr>
                  </a:outerShdw>
                </a:effectLst>
                <a:ea typeface="+mj-lt"/>
                <a:cs typeface="+mj-lt"/>
              </a:rPr>
              <a:t>για αγροτικές περιοχές</a:t>
            </a:r>
            <a:endParaRPr lang="en-GB" noProof="1">
              <a:solidFill>
                <a:schemeClr val="accent1">
                  <a:lumMod val="20000"/>
                  <a:lumOff val="80000"/>
                </a:schemeClr>
              </a:solidFill>
              <a:ea typeface="Calibri Light"/>
              <a:cs typeface="Calibri Light"/>
            </a:endParaRPr>
          </a:p>
        </p:txBody>
      </p:sp>
      <p:sp>
        <p:nvSpPr>
          <p:cNvPr id="9" name="Segnaposto contenuto 8">
            <a:extLst>
              <a:ext uri="{FF2B5EF4-FFF2-40B4-BE49-F238E27FC236}">
                <a16:creationId xmlns:a16="http://schemas.microsoft.com/office/drawing/2014/main" id="{E673BCE0-51C3-AAD4-E243-2E6656096BEE}"/>
              </a:ext>
            </a:extLst>
          </p:cNvPr>
          <p:cNvSpPr>
            <a:spLocks noGrp="1"/>
          </p:cNvSpPr>
          <p:nvPr>
            <p:ph idx="1"/>
          </p:nvPr>
        </p:nvSpPr>
        <p:spPr>
          <a:xfrm>
            <a:off x="5994400" y="1825625"/>
            <a:ext cx="6197600" cy="4351338"/>
          </a:xfrm>
          <a:solidFill>
            <a:srgbClr val="346EB1">
              <a:alpha val="40000"/>
            </a:srgbClr>
          </a:solidFill>
        </p:spPr>
        <p:txBody>
          <a:bodyPr vert="horz" lIns="91440" tIns="45720" rIns="91440" bIns="45720" rtlCol="0" anchor="t">
            <a:normAutofit fontScale="85000" lnSpcReduction="10000"/>
          </a:bodyPr>
          <a:lstStyle/>
          <a:p>
            <a:pPr marL="0" indent="0">
              <a:buNone/>
            </a:pPr>
            <a:r>
              <a:rPr lang="en-US" noProof="1">
                <a:solidFill>
                  <a:srgbClr val="CCECFF"/>
                </a:solidFill>
                <a:effectLst>
                  <a:outerShdw blurRad="38100" dist="38100" dir="2700000" algn="tl">
                    <a:srgbClr val="000000">
                      <a:alpha val="43137"/>
                    </a:srgbClr>
                  </a:outerShdw>
                </a:effectLst>
                <a:ea typeface="+mn-lt"/>
                <a:cs typeface="+mn-lt"/>
              </a:rPr>
              <a:t>Οι μικρές ανεμογεννήτριες (SWT) προσφέρουν αποκεντρωμένες λύσεις ενέργειας, παρέχοντας ενεργειακή ανεξαρτησία και ανθεκτικότητα, ιδίως σε περιοχές με περιορισμένη πρόσβαση σε κεντρικά δίκτυα ηλεκτρικής ενέργειας. Ενώ τα μεγάλα αιολικά πάρκα εξυπηρετούν την παραγωγή ηλεκτρικής ενέργειας σε κλίμακα κοινής ωφέλειας, οι Α/Γ συνεχίζουν να εξυπηρετούν τοπικές ανάγκες και ειδικές εφαρμογές, συμβάλλοντας στη βιώσιμη πρόσβαση στην ενέργεια και την αγροτική ανάπτυξη παγκοσμίως. Ορισμένα παραδείγματα εφαρμογών είναι:</a:t>
            </a:r>
            <a:endParaRPr lang="en-US" noProof="1">
              <a:ea typeface="Calibri"/>
              <a:cs typeface="Calibri"/>
            </a:endParaRPr>
          </a:p>
          <a:p>
            <a:r>
              <a:rPr lang="en-US" noProof="1">
                <a:solidFill>
                  <a:srgbClr val="CCECFF"/>
                </a:solidFill>
                <a:effectLst>
                  <a:outerShdw blurRad="38100" dist="38100" dir="2700000" algn="tl">
                    <a:srgbClr val="000000">
                      <a:alpha val="43137"/>
                    </a:srgbClr>
                  </a:outerShdw>
                </a:effectLst>
                <a:ea typeface="+mn-lt"/>
                <a:cs typeface="+mn-lt"/>
              </a:rPr>
              <a:t>Νοικοκυριά και αγροτικές περιοχές.</a:t>
            </a:r>
          </a:p>
          <a:p>
            <a:r>
              <a:rPr lang="en-US" noProof="1">
                <a:solidFill>
                  <a:srgbClr val="CCECFF"/>
                </a:solidFill>
                <a:effectLst>
                  <a:outerShdw blurRad="38100" dist="38100" dir="2700000" algn="tl">
                    <a:srgbClr val="000000">
                      <a:alpha val="43137"/>
                    </a:srgbClr>
                  </a:outerShdw>
                </a:effectLst>
                <a:ea typeface="+mn-lt"/>
                <a:cs typeface="+mn-lt"/>
              </a:rPr>
              <a:t>Υβριδικά ενεργειακά συστήματα.</a:t>
            </a:r>
          </a:p>
          <a:p>
            <a:r>
              <a:rPr lang="en-US" noProof="1">
                <a:solidFill>
                  <a:srgbClr val="CCECFF"/>
                </a:solidFill>
                <a:effectLst>
                  <a:outerShdw blurRad="38100" dist="38100" dir="2700000" algn="tl">
                    <a:srgbClr val="000000">
                      <a:alpha val="43137"/>
                    </a:srgbClr>
                  </a:outerShdw>
                </a:effectLst>
                <a:ea typeface="+mn-lt"/>
                <a:cs typeface="+mn-lt"/>
              </a:rPr>
              <a:t>Άμεσες ενεργειακές υπηρεσίες.</a:t>
            </a:r>
            <a:endParaRPr lang="en-US" noProof="1">
              <a:ea typeface="+mn-lt"/>
              <a:cs typeface="+mn-lt"/>
            </a:endParaRPr>
          </a:p>
          <a:p>
            <a:r>
              <a:rPr lang="en-US" noProof="1">
                <a:solidFill>
                  <a:srgbClr val="CCECFF"/>
                </a:solidFill>
                <a:effectLst>
                  <a:outerShdw blurRad="38100" dist="38100" dir="2700000" algn="tl">
                    <a:srgbClr val="000000">
                      <a:alpha val="43137"/>
                    </a:srgbClr>
                  </a:outerShdw>
                </a:effectLst>
                <a:ea typeface="+mn-lt"/>
                <a:cs typeface="+mn-lt"/>
              </a:rPr>
              <a:t>Αγροτική ανάπτυξη.</a:t>
            </a:r>
            <a:endParaRPr lang="en-GB" noProof="1">
              <a:solidFill>
                <a:srgbClr val="CCECFF"/>
              </a:solidFill>
              <a:effectLst>
                <a:outerShdw blurRad="38100" dist="38100" dir="2700000" algn="tl">
                  <a:srgbClr val="000000">
                    <a:alpha val="43137"/>
                  </a:srgbClr>
                </a:outerShdw>
              </a:effectLst>
              <a:ea typeface="+mn-lt"/>
              <a:cs typeface="+mn-lt"/>
            </a:endParaRPr>
          </a:p>
        </p:txBody>
      </p:sp>
      <p:sp>
        <p:nvSpPr>
          <p:cNvPr id="8" name="Segnaposto piè di pagina 3">
            <a:extLst>
              <a:ext uri="{FF2B5EF4-FFF2-40B4-BE49-F238E27FC236}">
                <a16:creationId xmlns:a16="http://schemas.microsoft.com/office/drawing/2014/main" id="{C51769E0-BF69-BA56-9295-8487891A1B1E}"/>
              </a:ext>
            </a:extLst>
          </p:cNvPr>
          <p:cNvSpPr>
            <a:spLocks noGrp="1"/>
          </p:cNvSpPr>
          <p:nvPr>
            <p:ph type="ftr" sz="quarter" idx="11"/>
          </p:nvPr>
        </p:nvSpPr>
        <p:spPr/>
        <p:txBody>
          <a:bodyPr/>
          <a:lstStyle/>
          <a:p>
            <a:r>
              <a:rPr lang="en-US" noProof="1">
                <a:solidFill>
                  <a:schemeClr val="bg1"/>
                </a:solidFill>
                <a:ea typeface="+mn-lt"/>
                <a:cs typeface="+mn-lt"/>
              </a:rPr>
              <a:t>Ενότητα: Ενότητα: Γεωργική βιωσιμότητα, διαχείριση των φυσικών πόρων και κλιματική δράση: Ανανεώσιμες ενεργειακές λύσεις για τη γεωργία</a:t>
            </a:r>
            <a:endParaRPr lang="en-US" noProof="1">
              <a:solidFill>
                <a:schemeClr val="bg1"/>
              </a:solidFill>
              <a:ea typeface="Calibri"/>
              <a:cs typeface="Calibri"/>
            </a:endParaRPr>
          </a:p>
          <a:p>
            <a:r>
              <a:rPr lang="en-US" noProof="1">
                <a:solidFill>
                  <a:schemeClr val="bg1"/>
                </a:solidFill>
                <a:ea typeface="+mn-lt"/>
                <a:cs typeface="+mn-lt"/>
              </a:rPr>
              <a:t>Υποενότητα:  ΑΠΕ για τη γεωργία</a:t>
            </a:r>
            <a:endParaRPr lang="en-US" noProof="1">
              <a:solidFill>
                <a:schemeClr val="bg1"/>
              </a:solidFill>
            </a:endParaRPr>
          </a:p>
        </p:txBody>
      </p:sp>
      <p:sp>
        <p:nvSpPr>
          <p:cNvPr id="5" name="Segnaposto numero diapositiva 4">
            <a:extLst>
              <a:ext uri="{FF2B5EF4-FFF2-40B4-BE49-F238E27FC236}">
                <a16:creationId xmlns:a16="http://schemas.microsoft.com/office/drawing/2014/main" id="{ABFC0ADB-DB03-EDE2-25B8-DF782EE15014}"/>
              </a:ext>
            </a:extLst>
          </p:cNvPr>
          <p:cNvSpPr>
            <a:spLocks noGrp="1"/>
          </p:cNvSpPr>
          <p:nvPr>
            <p:ph type="sldNum" sz="quarter" idx="12"/>
          </p:nvPr>
        </p:nvSpPr>
        <p:spPr/>
        <p:txBody>
          <a:bodyPr/>
          <a:lstStyle/>
          <a:p>
            <a:fld id="{D57F1E4F-1CFF-5643-939E-217C01CDF565}" type="slidenum">
              <a:rPr lang="en-US" smtClean="0"/>
              <a:pPr/>
              <a:t>19</a:t>
            </a:fld>
            <a:endParaRPr lang="en-US"/>
          </a:p>
        </p:txBody>
      </p:sp>
      <p:sp>
        <p:nvSpPr>
          <p:cNvPr id="20" name="CasellaDiTesto 19">
            <a:extLst>
              <a:ext uri="{FF2B5EF4-FFF2-40B4-BE49-F238E27FC236}">
                <a16:creationId xmlns:a16="http://schemas.microsoft.com/office/drawing/2014/main" id="{816245F8-52B7-67D6-EB49-C9961E44156F}"/>
              </a:ext>
            </a:extLst>
          </p:cNvPr>
          <p:cNvSpPr txBox="1"/>
          <p:nvPr/>
        </p:nvSpPr>
        <p:spPr>
          <a:xfrm rot="16200000">
            <a:off x="10525522" y="5172472"/>
            <a:ext cx="3025180" cy="307777"/>
          </a:xfrm>
          <a:prstGeom prst="rect">
            <a:avLst/>
          </a:prstGeom>
          <a:noFill/>
        </p:spPr>
        <p:txBody>
          <a:bodyPr wrap="square">
            <a:spAutoFit/>
          </a:bodyPr>
          <a:lstStyle/>
          <a:p>
            <a:r>
              <a:rPr lang="en-GB" sz="1400">
                <a:solidFill>
                  <a:schemeClr val="bg1">
                    <a:lumMod val="85000"/>
                  </a:schemeClr>
                </a:solidFill>
              </a:rPr>
              <a:t>Picture Credits: jannoon028 on </a:t>
            </a:r>
            <a:r>
              <a:rPr lang="en-GB" sz="1400" err="1">
                <a:solidFill>
                  <a:schemeClr val="bg1">
                    <a:lumMod val="85000"/>
                  </a:schemeClr>
                </a:solidFill>
              </a:rPr>
              <a:t>Freepik</a:t>
            </a:r>
            <a:endParaRPr lang="en-GB" sz="1400">
              <a:solidFill>
                <a:schemeClr val="bg1">
                  <a:lumMod val="85000"/>
                </a:schemeClr>
              </a:solidFill>
            </a:endParaRPr>
          </a:p>
        </p:txBody>
      </p:sp>
    </p:spTree>
    <p:extLst>
      <p:ext uri="{BB962C8B-B14F-4D97-AF65-F5344CB8AC3E}">
        <p14:creationId xmlns:p14="http://schemas.microsoft.com/office/powerpoint/2010/main" val="118594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304800" y="2123260"/>
            <a:ext cx="11582400" cy="2387600"/>
          </a:xfrm>
        </p:spPr>
        <p:txBody>
          <a:bodyPr anchor="ctr">
            <a:normAutofit fontScale="90000"/>
          </a:bodyPr>
          <a:lstStyle/>
          <a:p>
            <a:r>
              <a:rPr lang="en-GB" dirty="0">
                <a:ea typeface="+mn-lt"/>
                <a:cs typeface="+mn-lt"/>
              </a:rPr>
              <a:t>Μ</a:t>
            </a:r>
            <a:r>
              <a:rPr lang="en-GB" noProof="1">
                <a:ea typeface="+mn-lt"/>
                <a:cs typeface="+mn-lt"/>
              </a:rPr>
              <a:t>άθημα</a:t>
            </a:r>
            <a:r>
              <a:rPr lang="en-GB" b="1" noProof="1">
                <a:solidFill>
                  <a:srgbClr val="94C020"/>
                </a:solidFill>
                <a:latin typeface="+mn-lt"/>
              </a:rPr>
              <a:t>: VET-A1</a:t>
            </a:r>
            <a:br>
              <a:rPr lang="en-GB" b="1" noProof="1"/>
            </a:br>
            <a:r>
              <a:rPr lang="en-GB" noProof="1"/>
              <a:t>Ενότητα</a:t>
            </a:r>
            <a:r>
              <a:rPr lang="en-GB" noProof="1">
                <a:solidFill>
                  <a:srgbClr val="94C020"/>
                </a:solidFill>
                <a:ea typeface="+mn-lt"/>
                <a:cs typeface="+mn-lt"/>
              </a:rPr>
              <a:t>: </a:t>
            </a:r>
            <a:r>
              <a:rPr lang="el-GR" noProof="1">
                <a:ea typeface="+mn-lt"/>
                <a:cs typeface="+mn-lt"/>
              </a:rPr>
              <a:t>Δ</a:t>
            </a:r>
            <a:r>
              <a:rPr lang="en-GB" noProof="1">
                <a:ea typeface="+mn-lt"/>
                <a:cs typeface="+mn-lt"/>
              </a:rPr>
              <a:t>ιαχείριση των φυσικών πόρων και κλιματική δράση</a:t>
            </a:r>
            <a:endParaRPr lang="en-GB" noProof="1">
              <a:ea typeface="Calibri"/>
              <a:cs typeface="Calibri"/>
            </a:endParaRPr>
          </a:p>
          <a:p>
            <a:r>
              <a:rPr lang="el-GR" noProof="1">
                <a:ea typeface="+mn-lt"/>
                <a:cs typeface="+mn-lt"/>
              </a:rPr>
              <a:t>Διδακτική </a:t>
            </a:r>
            <a:r>
              <a:rPr lang="en-GB" noProof="1">
                <a:ea typeface="+mn-lt"/>
                <a:cs typeface="+mn-lt"/>
              </a:rPr>
              <a:t>ενότητα</a:t>
            </a:r>
            <a:r>
              <a:rPr lang="en-GB" noProof="1">
                <a:solidFill>
                  <a:srgbClr val="94C020"/>
                </a:solidFill>
                <a:ea typeface="+mn-lt"/>
                <a:cs typeface="+mn-lt"/>
              </a:rPr>
              <a:t>:</a:t>
            </a:r>
            <a:r>
              <a:rPr lang="en-GB" noProof="1">
                <a:ea typeface="+mn-lt"/>
                <a:cs typeface="+mn-lt"/>
              </a:rPr>
              <a:t> Ανανεώσιμες ενεργειακές λύσεις για τη γεωργία</a:t>
            </a:r>
            <a:endParaRPr lang="en-GB" noProof="1">
              <a:ea typeface="Calibri"/>
              <a:cs typeface="Calibri"/>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5715000"/>
            <a:ext cx="9144000" cy="840260"/>
          </a:xfrm>
        </p:spPr>
        <p:txBody>
          <a:bodyPr vert="horz" lIns="91440" tIns="45720" rIns="91440" bIns="45720" rtlCol="0" anchor="t">
            <a:normAutofit/>
          </a:bodyPr>
          <a:lstStyle/>
          <a:p>
            <a:pPr marL="0" indent="0">
              <a:buNone/>
            </a:pPr>
            <a:r>
              <a:rPr lang="it-IT" noProof="1">
                <a:ea typeface="+mn-lt"/>
                <a:cs typeface="+mn-lt"/>
              </a:rPr>
              <a:t>Συγγραφέας</a:t>
            </a:r>
            <a:r>
              <a:rPr lang="it-IT" noProof="1"/>
              <a:t>: UNIFI</a:t>
            </a:r>
            <a:endParaRPr lang="it-IT" noProof="1">
              <a:ea typeface="Calibri"/>
              <a:cs typeface="Calibri"/>
            </a:endParaRP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D841D0A0-10F3-739B-EE3D-76C28F6BAC39}"/>
              </a:ext>
            </a:extLst>
          </p:cNvPr>
          <p:cNvSpPr>
            <a:spLocks noGrp="1"/>
          </p:cNvSpPr>
          <p:nvPr>
            <p:ph type="title"/>
          </p:nvPr>
        </p:nvSpPr>
        <p:spPr/>
        <p:txBody>
          <a:bodyPr/>
          <a:lstStyle/>
          <a:p>
            <a:r>
              <a:rPr lang="en-GB" noProof="1">
                <a:ea typeface="+mj-lt"/>
                <a:cs typeface="+mj-lt"/>
              </a:rPr>
              <a:t>Μικρο- και μικρο-υδροηλεκτρική ενέργεια</a:t>
            </a:r>
            <a:endParaRPr lang="el-GR" noProof="1"/>
          </a:p>
        </p:txBody>
      </p:sp>
      <p:pic>
        <p:nvPicPr>
          <p:cNvPr id="12" name="Segnaposto contenuto 11" descr="Immagine che contiene schizzo, disegno, mappa, Line art&#10;&#10;Descrizione generata automaticamente">
            <a:extLst>
              <a:ext uri="{FF2B5EF4-FFF2-40B4-BE49-F238E27FC236}">
                <a16:creationId xmlns:a16="http://schemas.microsoft.com/office/drawing/2014/main" id="{8171087E-A19A-B4B3-599F-D7FE0584B7C8}"/>
              </a:ext>
            </a:extLst>
          </p:cNvPr>
          <p:cNvPicPr>
            <a:picLocks noGrp="1" noChangeAspect="1"/>
          </p:cNvPicPr>
          <p:nvPr>
            <p:ph sz="half" idx="1"/>
          </p:nvPr>
        </p:nvPicPr>
        <p:blipFill>
          <a:blip r:embed="rId2"/>
          <a:stretch>
            <a:fillRect/>
          </a:stretch>
        </p:blipFill>
        <p:spPr>
          <a:xfrm>
            <a:off x="368300" y="1850930"/>
            <a:ext cx="5181600" cy="4300728"/>
          </a:xfrm>
        </p:spPr>
      </p:pic>
      <p:sp>
        <p:nvSpPr>
          <p:cNvPr id="10" name="Segnaposto contenuto 9">
            <a:extLst>
              <a:ext uri="{FF2B5EF4-FFF2-40B4-BE49-F238E27FC236}">
                <a16:creationId xmlns:a16="http://schemas.microsoft.com/office/drawing/2014/main" id="{1F114039-E6EF-EA96-8071-B51C91F0AC58}"/>
              </a:ext>
            </a:extLst>
          </p:cNvPr>
          <p:cNvSpPr>
            <a:spLocks noGrp="1"/>
          </p:cNvSpPr>
          <p:nvPr>
            <p:ph sz="half" idx="2"/>
          </p:nvPr>
        </p:nvSpPr>
        <p:spPr>
          <a:xfrm>
            <a:off x="5384800" y="1825625"/>
            <a:ext cx="6807200" cy="4351338"/>
          </a:xfrm>
        </p:spPr>
        <p:txBody>
          <a:bodyPr vert="horz" lIns="91440" tIns="45720" rIns="91440" bIns="45720" rtlCol="0" anchor="t">
            <a:normAutofit fontScale="85000" lnSpcReduction="20000"/>
          </a:bodyPr>
          <a:lstStyle/>
          <a:p>
            <a:r>
              <a:rPr lang="en-US" noProof="1">
                <a:ea typeface="+mn-lt"/>
                <a:cs typeface="+mn-lt"/>
              </a:rPr>
              <a:t>Η μικρο- και μικρο-υδροηλεκτρική ενέργεια είναι μια εφικτή επιλογή για την παραγωγή ηλεκτρικής ενέργειας εκτός δικτύου σε απομακρυσμένες περιοχές με προσβάσιμο ρέον νερό. </a:t>
            </a:r>
            <a:endParaRPr lang="en-US" noProof="1">
              <a:ea typeface="Calibri"/>
              <a:cs typeface="Calibri"/>
            </a:endParaRPr>
          </a:p>
          <a:p>
            <a:r>
              <a:rPr lang="en-US" noProof="1">
                <a:ea typeface="+mn-lt"/>
                <a:cs typeface="+mn-lt"/>
              </a:rPr>
              <a:t>Τα συστήματα αυτά παρέχουν αξιόπιστη ενέργεια, μειώνοντας την εξάρτηση από απομακρυσμένα δίκτυα. Από οικονομική άποψη, προσφέρουν μια οικονομικά αποδοτική εναλλακτική λύση για την τοπική παραγωγή ηλεκτρικής ενέργειας σε δύσκολες, απομακρυσμένες περιοχές όπου η επέκταση του δικτύου είναι ανέφικτη. </a:t>
            </a:r>
          </a:p>
          <a:p>
            <a:r>
              <a:rPr lang="en-US" noProof="1">
                <a:ea typeface="+mn-lt"/>
                <a:cs typeface="+mn-lt"/>
              </a:rPr>
              <a:t>Επιπλέον, τα στρατηγικά σχέδια ταμιευτήρων ή μικρών φραγμάτων μπορούν να εξυπηρετήσουν διπλούς σκοπούς ως ταμιευτήρες αποθήκευσης ενέργειας και άρδευσης.</a:t>
            </a:r>
          </a:p>
        </p:txBody>
      </p:sp>
      <p:sp>
        <p:nvSpPr>
          <p:cNvPr id="6" name="Segnaposto piè di pagina 3">
            <a:extLst>
              <a:ext uri="{FF2B5EF4-FFF2-40B4-BE49-F238E27FC236}">
                <a16:creationId xmlns:a16="http://schemas.microsoft.com/office/drawing/2014/main" id="{F8B07021-ABF7-8E5A-F2FF-7D8118C1FFFA}"/>
              </a:ext>
            </a:extLst>
          </p:cNvPr>
          <p:cNvSpPr>
            <a:spLocks noGrp="1"/>
          </p:cNvSpPr>
          <p:nvPr>
            <p:ph type="ftr" sz="quarter" idx="11"/>
          </p:nvPr>
        </p:nvSpPr>
        <p:spPr/>
        <p:txBody>
          <a:bodyPr/>
          <a:lstStyle/>
          <a:p>
            <a:r>
              <a:rPr lang="en-US" noProof="1">
                <a:solidFill>
                  <a:schemeClr val="tx1"/>
                </a:solidFill>
                <a:ea typeface="+mn-lt"/>
                <a:cs typeface="+mn-lt"/>
              </a:rPr>
              <a:t>Ενότητα: Ενότητα: Γεωργική βιωσιμότητα, διαχείριση των φυσικών πόρων και κλιματική δράση: Ανανεώσιμες ενεργειακές λύσεις για τη γεωργία</a:t>
            </a:r>
            <a:endParaRPr lang="en-US" noProof="1">
              <a:solidFill>
                <a:schemeClr val="tx1"/>
              </a:solidFill>
              <a:ea typeface="Calibri"/>
              <a:cs typeface="Calibri"/>
            </a:endParaRPr>
          </a:p>
          <a:p>
            <a:r>
              <a:rPr lang="en-US" noProof="1">
                <a:solidFill>
                  <a:schemeClr val="tx1"/>
                </a:solidFill>
                <a:ea typeface="+mn-lt"/>
                <a:cs typeface="+mn-lt"/>
              </a:rPr>
              <a:t>Υποενότητα:  ΑΠΕ για τη γεωργία</a:t>
            </a:r>
            <a:endParaRPr lang="en-US" noProof="1">
              <a:solidFill>
                <a:schemeClr val="tx1"/>
              </a:solidFill>
            </a:endParaRPr>
          </a:p>
        </p:txBody>
      </p:sp>
      <p:sp>
        <p:nvSpPr>
          <p:cNvPr id="5" name="Segnaposto numero diapositiva 4">
            <a:extLst>
              <a:ext uri="{FF2B5EF4-FFF2-40B4-BE49-F238E27FC236}">
                <a16:creationId xmlns:a16="http://schemas.microsoft.com/office/drawing/2014/main" id="{BAC64AB2-EFC9-9C94-1E41-35026EE89815}"/>
              </a:ext>
            </a:extLst>
          </p:cNvPr>
          <p:cNvSpPr>
            <a:spLocks noGrp="1"/>
          </p:cNvSpPr>
          <p:nvPr>
            <p:ph type="sldNum" sz="quarter" idx="12"/>
          </p:nvPr>
        </p:nvSpPr>
        <p:spPr/>
        <p:txBody>
          <a:bodyPr/>
          <a:lstStyle/>
          <a:p>
            <a:fld id="{D57F1E4F-1CFF-5643-939E-217C01CDF565}" type="slidenum">
              <a:rPr lang="en-US" smtClean="0"/>
              <a:pPr/>
              <a:t>20</a:t>
            </a:fld>
            <a:endParaRPr lang="en-US"/>
          </a:p>
        </p:txBody>
      </p:sp>
      <p:sp>
        <p:nvSpPr>
          <p:cNvPr id="13" name="CasellaDiTesto 12">
            <a:extLst>
              <a:ext uri="{FF2B5EF4-FFF2-40B4-BE49-F238E27FC236}">
                <a16:creationId xmlns:a16="http://schemas.microsoft.com/office/drawing/2014/main" id="{A6BBF8AB-6580-A2E4-EB1C-4B4DAF298F51}"/>
              </a:ext>
            </a:extLst>
          </p:cNvPr>
          <p:cNvSpPr txBox="1"/>
          <p:nvPr/>
        </p:nvSpPr>
        <p:spPr>
          <a:xfrm rot="16200000">
            <a:off x="11028277" y="5618077"/>
            <a:ext cx="2172069" cy="307777"/>
          </a:xfrm>
          <a:prstGeom prst="rect">
            <a:avLst/>
          </a:prstGeom>
          <a:noFill/>
        </p:spPr>
        <p:txBody>
          <a:bodyPr wrap="none" rtlCol="0">
            <a:spAutoFit/>
          </a:bodyPr>
          <a:lstStyle/>
          <a:p>
            <a:r>
              <a:rPr lang="en-GB" sz="1400"/>
              <a:t>Picture Credits: </a:t>
            </a:r>
            <a:r>
              <a:rPr lang="en-GB" sz="1400" err="1"/>
              <a:t>Intechopen</a:t>
            </a:r>
            <a:endParaRPr lang="en-GB" sz="1400"/>
          </a:p>
        </p:txBody>
      </p:sp>
    </p:spTree>
    <p:extLst>
      <p:ext uri="{BB962C8B-B14F-4D97-AF65-F5344CB8AC3E}">
        <p14:creationId xmlns:p14="http://schemas.microsoft.com/office/powerpoint/2010/main" val="1620022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lstStyle/>
          <a:p>
            <a:r>
              <a:rPr lang="en-GB" noProof="1">
                <a:ea typeface="+mj-lt"/>
                <a:cs typeface="+mj-lt"/>
              </a:rPr>
              <a:t>Συμπεράσματα</a:t>
            </a:r>
            <a:endParaRPr lang="en-GB" noProof="1">
              <a:ea typeface="Calibri Light"/>
              <a:cs typeface="Calibri Light"/>
            </a:endParaRPr>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p:txBody>
          <a:bodyPr vert="horz" lIns="91440" tIns="45720" rIns="91440" bIns="45720" rtlCol="0" anchor="t">
            <a:normAutofit fontScale="92500" lnSpcReduction="10000"/>
          </a:bodyPr>
          <a:lstStyle/>
          <a:p>
            <a:r>
              <a:rPr lang="en-US" noProof="1">
                <a:ea typeface="+mn-lt"/>
                <a:cs typeface="+mn-lt"/>
              </a:rPr>
              <a:t>Η γεωργία και οι ανανεώσιμες πηγές ενέργειας συνδέονται στενά από την αρχαιότητα. </a:t>
            </a:r>
          </a:p>
          <a:p>
            <a:r>
              <a:rPr lang="en-US" noProof="1">
                <a:ea typeface="+mn-lt"/>
                <a:cs typeface="+mn-lt"/>
              </a:rPr>
              <a:t>Πριν από τη βιομηχανική εποχή, η περισσότερη ενέργεια παραγόταν από την καύση βιομάζας. </a:t>
            </a:r>
          </a:p>
          <a:p>
            <a:r>
              <a:rPr lang="en-US" noProof="1">
                <a:ea typeface="+mn-lt"/>
                <a:cs typeface="+mn-lt"/>
              </a:rPr>
              <a:t>Παρά την έλευση της εποχής των ορυκτών καυσίμων, η βιομάζα παραμένει σημαντική πηγή ενέργειας στις αναπτυσσόμενες χώρες.</a:t>
            </a:r>
          </a:p>
          <a:p>
            <a:r>
              <a:rPr lang="en-US" noProof="1">
                <a:ea typeface="+mn-lt"/>
                <a:cs typeface="+mn-lt"/>
              </a:rPr>
              <a:t>Ο γεωργικός τομέας έχει νέες ευκαιρίες να συμβάλει στη μείωση των εκπομπών διοξειδίου του άνθρακα σε όλη την αλυσίδα παραγωγής λόγω των περιβαλλοντικών προκλήσεων που δημιουργούν οι εκπομπές διοξειδίου του άνθρακα μετά τη βιομηχανοποίηση.</a:t>
            </a:r>
          </a:p>
          <a:p>
            <a:r>
              <a:rPr lang="en-US" noProof="1"/>
              <a:t>Αυτό</a:t>
            </a:r>
            <a:r>
              <a:rPr lang="en-US" noProof="1">
                <a:ea typeface="+mn-lt"/>
                <a:cs typeface="+mn-lt"/>
              </a:rPr>
              <a:t> μπορεί να επιτευχθεί όχι μόνο μέσω της παραδοσιακής χρήσης βιομάζας αλλά και μέσω προηγμένων τεχνολογιών ανανεώσιμων πηγών ενέργειας, όπως τα ηλιακά φωτοβολταϊκά και η αιολική ενέργεια, καθώς και μέσω της ψηφιακής επανάστασης, η οποία υποστηρίζει καλύτερες και πιο αποτελεσματικές γεωργικές πρακτικές.</a:t>
            </a:r>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21</a:t>
            </a:fld>
            <a:endParaRPr lang="en-US"/>
          </a:p>
        </p:txBody>
      </p:sp>
    </p:spTree>
    <p:extLst>
      <p:ext uri="{BB962C8B-B14F-4D97-AF65-F5344CB8AC3E}">
        <p14:creationId xmlns:p14="http://schemas.microsoft.com/office/powerpoint/2010/main" val="3144644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1EB1FF6-C5CA-9F58-F225-83146C3FFE74}"/>
              </a:ext>
            </a:extLst>
          </p:cNvPr>
          <p:cNvSpPr>
            <a:spLocks noGrp="1"/>
          </p:cNvSpPr>
          <p:nvPr>
            <p:ph type="title"/>
          </p:nvPr>
        </p:nvSpPr>
        <p:spPr/>
        <p:txBody>
          <a:bodyPr/>
          <a:lstStyle/>
          <a:p>
            <a:r>
              <a:rPr lang="el-GR" noProof="1"/>
              <a:t>Περίληψη </a:t>
            </a:r>
            <a:endParaRPr lang="en-GB" noProof="1">
              <a:solidFill>
                <a:srgbClr val="000000"/>
              </a:solidFill>
              <a:ea typeface="Calibri Light"/>
              <a:cs typeface="Calibri Light"/>
            </a:endParaRPr>
          </a:p>
        </p:txBody>
      </p:sp>
      <p:sp>
        <p:nvSpPr>
          <p:cNvPr id="5" name="Segnaposto contenuto 4">
            <a:extLst>
              <a:ext uri="{FF2B5EF4-FFF2-40B4-BE49-F238E27FC236}">
                <a16:creationId xmlns:a16="http://schemas.microsoft.com/office/drawing/2014/main" id="{CBCA397B-1A77-F5AE-5632-5E60152DE354}"/>
              </a:ext>
            </a:extLst>
          </p:cNvPr>
          <p:cNvSpPr>
            <a:spLocks noGrp="1"/>
          </p:cNvSpPr>
          <p:nvPr>
            <p:ph idx="1"/>
          </p:nvPr>
        </p:nvSpPr>
        <p:spPr/>
        <p:txBody>
          <a:bodyPr vert="horz" lIns="91440" tIns="45720" rIns="91440" bIns="45720" rtlCol="0" anchor="t">
            <a:normAutofit/>
          </a:bodyPr>
          <a:lstStyle/>
          <a:p>
            <a:r>
              <a:rPr lang="en-US" noProof="1">
                <a:ea typeface="+mn-lt"/>
                <a:cs typeface="+mn-lt"/>
              </a:rPr>
              <a:t>Εισαγωγή</a:t>
            </a:r>
            <a:endParaRPr lang="en-US" noProof="1">
              <a:ea typeface="Calibri"/>
              <a:cs typeface="Calibri"/>
            </a:endParaRPr>
          </a:p>
          <a:p>
            <a:r>
              <a:rPr lang="en-US" noProof="1">
                <a:ea typeface="+mn-lt"/>
                <a:cs typeface="+mn-lt"/>
              </a:rPr>
              <a:t>Ηλιακή ενέργεια για αγρότες</a:t>
            </a:r>
          </a:p>
          <a:p>
            <a:r>
              <a:rPr lang="en-US" noProof="1">
                <a:ea typeface="+mn-lt"/>
                <a:cs typeface="+mn-lt"/>
              </a:rPr>
              <a:t>Βιομάζα σε ενέργεια</a:t>
            </a:r>
          </a:p>
          <a:p>
            <a:r>
              <a:rPr lang="en-US" noProof="1">
                <a:ea typeface="+mn-lt"/>
                <a:cs typeface="+mn-lt"/>
              </a:rPr>
              <a:t>Άλλες λύσεις με βάση τις ανανεώσιμες πηγές ενέργειας για τη γεωργία</a:t>
            </a:r>
          </a:p>
          <a:p>
            <a:pPr marL="0" indent="0">
              <a:buNone/>
            </a:pPr>
            <a:endParaRPr lang="en-GB"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F948D5FA-F915-B94F-3CD6-F3D42CAA640E}"/>
              </a:ext>
            </a:extLst>
          </p:cNvPr>
          <p:cNvSpPr>
            <a:spLocks noGrp="1"/>
          </p:cNvSpPr>
          <p:nvPr>
            <p:ph type="title"/>
          </p:nvPr>
        </p:nvSpPr>
        <p:spPr/>
        <p:txBody>
          <a:bodyPr>
            <a:normAutofit fontScale="90000"/>
          </a:bodyPr>
          <a:lstStyle/>
          <a:p>
            <a:r>
              <a:rPr lang="en-US" sz="2700" b="1" noProof="1">
                <a:ea typeface="+mj-lt"/>
                <a:cs typeface="+mj-lt"/>
              </a:rPr>
              <a:t>Εισαγωγή</a:t>
            </a:r>
            <a:endParaRPr lang="en-US" sz="2700" b="1" noProof="1">
              <a:ea typeface="Calibri Light"/>
              <a:cs typeface="Calibri Light"/>
            </a:endParaRPr>
          </a:p>
          <a:p>
            <a:r>
              <a:rPr lang="en-US" sz="3100" noProof="1">
                <a:ea typeface="+mj-lt"/>
                <a:cs typeface="+mj-lt"/>
              </a:rPr>
              <a:t>Μεταβολές του ΑΕΠ και της ζήτησης ενέργειας 2000-2014</a:t>
            </a:r>
          </a:p>
        </p:txBody>
      </p:sp>
      <p:pic>
        <p:nvPicPr>
          <p:cNvPr id="12" name="Segnaposto contenuto 11">
            <a:extLst>
              <a:ext uri="{FF2B5EF4-FFF2-40B4-BE49-F238E27FC236}">
                <a16:creationId xmlns:a16="http://schemas.microsoft.com/office/drawing/2014/main" id="{B938C827-C7CD-7130-0AA4-184EBD4EFDFC}"/>
              </a:ext>
            </a:extLst>
          </p:cNvPr>
          <p:cNvPicPr>
            <a:picLocks noGrp="1" noChangeAspect="1"/>
          </p:cNvPicPr>
          <p:nvPr>
            <p:ph sz="half" idx="1"/>
          </p:nvPr>
        </p:nvPicPr>
        <p:blipFill>
          <a:blip r:embed="rId2"/>
          <a:stretch>
            <a:fillRect/>
          </a:stretch>
        </p:blipFill>
        <p:spPr>
          <a:xfrm>
            <a:off x="317800" y="2090924"/>
            <a:ext cx="5974752" cy="3204416"/>
          </a:xfrm>
          <a:prstGeom prst="rect">
            <a:avLst/>
          </a:prstGeom>
        </p:spPr>
      </p:pic>
      <p:sp>
        <p:nvSpPr>
          <p:cNvPr id="11" name="Segnaposto contenuto 10">
            <a:extLst>
              <a:ext uri="{FF2B5EF4-FFF2-40B4-BE49-F238E27FC236}">
                <a16:creationId xmlns:a16="http://schemas.microsoft.com/office/drawing/2014/main" id="{9E4812F3-14A3-E4F7-D311-B6FFA02395EB}"/>
              </a:ext>
            </a:extLst>
          </p:cNvPr>
          <p:cNvSpPr>
            <a:spLocks noGrp="1"/>
          </p:cNvSpPr>
          <p:nvPr>
            <p:ph sz="half" idx="2"/>
          </p:nvPr>
        </p:nvSpPr>
        <p:spPr>
          <a:xfrm>
            <a:off x="7581899" y="1825625"/>
            <a:ext cx="4048125" cy="4351338"/>
          </a:xfrm>
        </p:spPr>
        <p:txBody>
          <a:bodyPr anchor="ctr">
            <a:normAutofit/>
          </a:bodyPr>
          <a:lstStyle/>
          <a:p>
            <a:pPr>
              <a:buNone/>
            </a:pPr>
            <a:r>
              <a:rPr lang="en-US">
                <a:ea typeface="+mn-lt"/>
                <a:cs typeface="+mn-lt"/>
              </a:rPr>
              <a:t>  </a:t>
            </a:r>
          </a:p>
        </p:txBody>
      </p:sp>
      <p:sp>
        <p:nvSpPr>
          <p:cNvPr id="4" name="Segnaposto piè di pagina 3">
            <a:extLst>
              <a:ext uri="{FF2B5EF4-FFF2-40B4-BE49-F238E27FC236}">
                <a16:creationId xmlns:a16="http://schemas.microsoft.com/office/drawing/2014/main" id="{B24E6346-1AB1-1D93-945C-24A8FAC3EE10}"/>
              </a:ext>
            </a:extLst>
          </p:cNvPr>
          <p:cNvSpPr>
            <a:spLocks noGrp="1"/>
          </p:cNvSpPr>
          <p:nvPr>
            <p:ph type="ftr" sz="quarter" idx="11"/>
          </p:nvPr>
        </p:nvSpPr>
        <p:spPr/>
        <p:txBody>
          <a:bodyPr/>
          <a:lstStyle/>
          <a:p>
            <a:r>
              <a:rPr lang="en-US" noProof="1">
                <a:ea typeface="+mn-lt"/>
                <a:cs typeface="+mn-lt"/>
              </a:rPr>
              <a:t>Ενότητα: Ενότητα: Γεωργική βιωσιμότητα, διαχείριση των φυσικών πόρων και κλιματική δράση: Ανανεώσιμες ενεργειακές λύσεις για τη γεωργία</a:t>
            </a:r>
            <a:endParaRPr lang="en-US" noProof="1">
              <a:ea typeface="Calibri"/>
              <a:cs typeface="Calibri"/>
            </a:endParaRPr>
          </a:p>
          <a:p>
            <a:endParaRPr lang="en-US"/>
          </a:p>
          <a:p>
            <a:r>
              <a:rPr lang="en-US" noProof="1">
                <a:ea typeface="+mn-lt"/>
                <a:cs typeface="+mn-lt"/>
              </a:rPr>
              <a:t>Υποενότητα: Εισαγωγή</a:t>
            </a:r>
            <a:endParaRPr lang="en-US" noProof="1">
              <a:ea typeface="Calibri"/>
              <a:cs typeface="Calibri"/>
            </a:endParaRPr>
          </a:p>
        </p:txBody>
      </p:sp>
      <p:sp>
        <p:nvSpPr>
          <p:cNvPr id="5" name="Segnaposto numero diapositiva 4">
            <a:extLst>
              <a:ext uri="{FF2B5EF4-FFF2-40B4-BE49-F238E27FC236}">
                <a16:creationId xmlns:a16="http://schemas.microsoft.com/office/drawing/2014/main" id="{0733F5C2-D1A1-1B2F-D60B-15834F1E87F9}"/>
              </a:ext>
            </a:extLst>
          </p:cNvPr>
          <p:cNvSpPr>
            <a:spLocks noGrp="1"/>
          </p:cNvSpPr>
          <p:nvPr>
            <p:ph type="sldNum" sz="quarter" idx="12"/>
          </p:nvPr>
        </p:nvSpPr>
        <p:spPr/>
        <p:txBody>
          <a:bodyPr/>
          <a:lstStyle/>
          <a:p>
            <a:fld id="{D57F1E4F-1CFF-5643-939E-217C01CDF565}" type="slidenum">
              <a:rPr lang="en-US" smtClean="0"/>
              <a:pPr/>
              <a:t>4</a:t>
            </a:fld>
            <a:endParaRPr lang="en-US"/>
          </a:p>
        </p:txBody>
      </p:sp>
      <p:sp>
        <p:nvSpPr>
          <p:cNvPr id="2" name="TextBox 1">
            <a:extLst>
              <a:ext uri="{FF2B5EF4-FFF2-40B4-BE49-F238E27FC236}">
                <a16:creationId xmlns:a16="http://schemas.microsoft.com/office/drawing/2014/main" id="{17DEAFA5-2A0F-C5C3-C151-5F94F1C3954C}"/>
              </a:ext>
            </a:extLst>
          </p:cNvPr>
          <p:cNvSpPr txBox="1"/>
          <p:nvPr/>
        </p:nvSpPr>
        <p:spPr>
          <a:xfrm>
            <a:off x="7929282" y="2225488"/>
            <a:ext cx="27432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noProof="1"/>
              <a:t>Για το σύνολο του κόσμου, η αύξηση του ΑΕΠ ωθεί την κατανάλωση ενέργειας σε υψηλότερα επίπεδα. </a:t>
            </a:r>
            <a:r>
              <a:rPr lang="en-US" noProof="1">
                <a:ea typeface="+mn-lt"/>
                <a:cs typeface="+mn-lt"/>
              </a:rPr>
              <a:t>Συνολικά, για κάθε ποσοστιαία μονάδα αύξησης της οικονομικής ανάπτυξης εκτός ΟΟΣΑ κατά την περίοδο 2000-2014, η ζήτηση ενέργειας αυξήθηκε κατά περίπου 0,7%.</a:t>
            </a:r>
            <a:endParaRPr lang="en-US" noProof="1"/>
          </a:p>
        </p:txBody>
      </p:sp>
    </p:spTree>
    <p:extLst>
      <p:ext uri="{BB962C8B-B14F-4D97-AF65-F5344CB8AC3E}">
        <p14:creationId xmlns:p14="http://schemas.microsoft.com/office/powerpoint/2010/main" val="73271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1F91AF-0E62-BAC4-8FEC-9B4178425CC9}"/>
              </a:ext>
            </a:extLst>
          </p:cNvPr>
          <p:cNvSpPr>
            <a:spLocks noGrp="1"/>
          </p:cNvSpPr>
          <p:nvPr>
            <p:ph type="title"/>
          </p:nvPr>
        </p:nvSpPr>
        <p:spPr/>
        <p:txBody>
          <a:bodyPr/>
          <a:lstStyle/>
          <a:p>
            <a:r>
              <a:rPr lang="en-GB" noProof="1">
                <a:ea typeface="+mj-lt"/>
                <a:cs typeface="+mj-lt"/>
              </a:rPr>
              <a:t>Παγκόσμια κατανάλωση</a:t>
            </a:r>
            <a:endParaRPr lang="el-GR" noProof="1"/>
          </a:p>
        </p:txBody>
      </p:sp>
      <p:pic>
        <p:nvPicPr>
          <p:cNvPr id="7" name="Segnaposto contenuto 6">
            <a:extLst>
              <a:ext uri="{FF2B5EF4-FFF2-40B4-BE49-F238E27FC236}">
                <a16:creationId xmlns:a16="http://schemas.microsoft.com/office/drawing/2014/main" id="{4ADB95BF-A1EA-67E5-12C4-78FE3C7E0FF1}"/>
              </a:ext>
            </a:extLst>
          </p:cNvPr>
          <p:cNvPicPr>
            <a:picLocks noGrp="1" noChangeAspect="1"/>
          </p:cNvPicPr>
          <p:nvPr>
            <p:ph sz="half" idx="1"/>
          </p:nvPr>
        </p:nvPicPr>
        <p:blipFill>
          <a:blip r:embed="rId2">
            <a:clrChange>
              <a:clrFrom>
                <a:srgbClr val="FFFFFF"/>
              </a:clrFrom>
              <a:clrTo>
                <a:srgbClr val="FFFFFF">
                  <a:alpha val="0"/>
                </a:srgbClr>
              </a:clrTo>
            </a:clrChange>
          </a:blip>
          <a:stretch>
            <a:fillRect/>
          </a:stretch>
        </p:blipFill>
        <p:spPr>
          <a:xfrm>
            <a:off x="838199" y="1687607"/>
            <a:ext cx="3983111" cy="4361458"/>
          </a:xfrm>
          <a:prstGeom prst="rect">
            <a:avLst/>
          </a:prstGeom>
        </p:spPr>
      </p:pic>
      <p:sp>
        <p:nvSpPr>
          <p:cNvPr id="4" name="Segnaposto contenuto 3">
            <a:extLst>
              <a:ext uri="{FF2B5EF4-FFF2-40B4-BE49-F238E27FC236}">
                <a16:creationId xmlns:a16="http://schemas.microsoft.com/office/drawing/2014/main" id="{1D93303A-3E2F-20BE-2BF7-175196459D55}"/>
              </a:ext>
            </a:extLst>
          </p:cNvPr>
          <p:cNvSpPr>
            <a:spLocks noGrp="1"/>
          </p:cNvSpPr>
          <p:nvPr>
            <p:ph sz="half" idx="2"/>
          </p:nvPr>
        </p:nvSpPr>
        <p:spPr/>
        <p:txBody>
          <a:bodyPr anchor="ctr">
            <a:normAutofit fontScale="77500" lnSpcReduction="20000"/>
          </a:bodyPr>
          <a:lstStyle/>
          <a:p>
            <a:r>
              <a:rPr lang="en-US" sz="2600" noProof="1">
                <a:ea typeface="+mn-lt"/>
                <a:cs typeface="+mn-lt"/>
              </a:rPr>
              <a:t>Το 2022, ο κόσμος χρειάζεται ποσότητα ενέργειας ισοδύναμη με εκείνη που περιέχεται σε 14430 εκατομμύρια βαρέλια πετρελαίου. Το μερίδιο των ανανεώσιμων πηγών ενέργειας (εξαιρουμένης της υδροηλεκτρικής ενέργειας) στην κατανάλωση πρωτογενούς ενέργειας έφτασε το 7,5%, ενώ η κατανάλωση ορυκτών καυσίμων ως ποσοστό της πρωτογενούς ενέργειας παρέμεινε σταθερή στο 82%.</a:t>
            </a:r>
            <a:r>
              <a:rPr lang="en-US">
                <a:ea typeface="+mn-lt"/>
                <a:cs typeface="+mn-lt"/>
              </a:rPr>
              <a:t> </a:t>
            </a:r>
          </a:p>
          <a:p>
            <a:r>
              <a:rPr lang="en-US" sz="2600" noProof="1">
                <a:ea typeface="+mn-lt"/>
                <a:cs typeface="+mn-lt"/>
              </a:rPr>
              <a:t>Οι εκπομπές αερίων του θερμοκηπίου (GHG) που προκύπτουν από την παροχή ενεργειακών υπηρεσιών από ορυκτά (άνθρακας, πετρέλαιο και φυσικό αέριο) έχουν συμβάλει σημαντικά στην ιστορική αύξηση των ατμοσφαιρικών συγκεντρώσεων των αερίων του θερμοκηπίου.</a:t>
            </a:r>
          </a:p>
        </p:txBody>
      </p:sp>
      <p:sp>
        <p:nvSpPr>
          <p:cNvPr id="6" name="Segnaposto numero diapositiva 5">
            <a:extLst>
              <a:ext uri="{FF2B5EF4-FFF2-40B4-BE49-F238E27FC236}">
                <a16:creationId xmlns:a16="http://schemas.microsoft.com/office/drawing/2014/main" id="{A402844C-8913-6268-59D7-BF32F40B549C}"/>
              </a:ext>
            </a:extLst>
          </p:cNvPr>
          <p:cNvSpPr>
            <a:spLocks noGrp="1"/>
          </p:cNvSpPr>
          <p:nvPr>
            <p:ph type="sldNum" sz="quarter" idx="12"/>
          </p:nvPr>
        </p:nvSpPr>
        <p:spPr/>
        <p:txBody>
          <a:bodyPr/>
          <a:lstStyle/>
          <a:p>
            <a:fld id="{6FF9F0C5-380F-41C2-899A-BAC0F0927E16}" type="slidenum">
              <a:rPr lang="en-US" smtClean="0"/>
              <a:t>5</a:t>
            </a:fld>
            <a:endParaRPr lang="en-US"/>
          </a:p>
        </p:txBody>
      </p:sp>
      <p:sp>
        <p:nvSpPr>
          <p:cNvPr id="8" name="Segnaposto piè di pagina 3">
            <a:extLst>
              <a:ext uri="{FF2B5EF4-FFF2-40B4-BE49-F238E27FC236}">
                <a16:creationId xmlns:a16="http://schemas.microsoft.com/office/drawing/2014/main" id="{F4C39E32-E82E-40C2-21B8-1BE1AAB035ED}"/>
              </a:ext>
            </a:extLst>
          </p:cNvPr>
          <p:cNvSpPr>
            <a:spLocks noGrp="1"/>
          </p:cNvSpPr>
          <p:nvPr>
            <p:ph type="ftr" sz="quarter" idx="11"/>
          </p:nvPr>
        </p:nvSpPr>
        <p:spPr>
          <a:xfrm>
            <a:off x="838200" y="6238876"/>
            <a:ext cx="9982200" cy="600074"/>
          </a:xfrm>
        </p:spPr>
        <p:txBody>
          <a:bodyPr/>
          <a:lstStyle/>
          <a:p>
            <a:r>
              <a:rPr lang="en-US" noProof="1">
                <a:ea typeface="+mn-lt"/>
                <a:cs typeface="+mn-lt"/>
              </a:rPr>
              <a:t>Ενότητα: Ενότητα: Γεωργική βιωσιμότητα, διαχείριση των φυσικών πόρων και κλιματική δράση: Ανανεώσιμες ενεργειακές λύσεις για τη γεωργία</a:t>
            </a:r>
            <a:endParaRPr lang="en-US" noProof="1">
              <a:ea typeface="Calibri"/>
              <a:cs typeface="Calibri"/>
            </a:endParaRPr>
          </a:p>
          <a:p>
            <a:endParaRPr lang="en-US" noProof="1">
              <a:ea typeface="Calibri"/>
              <a:cs typeface="Calibri"/>
            </a:endParaRPr>
          </a:p>
          <a:p>
            <a:r>
              <a:rPr lang="en-US" noProof="1">
                <a:ea typeface="+mn-lt"/>
                <a:cs typeface="+mn-lt"/>
              </a:rPr>
              <a:t>Υποενότητα: Εισαγωγή</a:t>
            </a:r>
            <a:endParaRPr lang="en-US" noProof="1"/>
          </a:p>
        </p:txBody>
      </p:sp>
    </p:spTree>
    <p:extLst>
      <p:ext uri="{BB962C8B-B14F-4D97-AF65-F5344CB8AC3E}">
        <p14:creationId xmlns:p14="http://schemas.microsoft.com/office/powerpoint/2010/main" val="150803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7A2244-D286-E735-7FA3-D0DCD846409F}"/>
              </a:ext>
            </a:extLst>
          </p:cNvPr>
          <p:cNvSpPr>
            <a:spLocks noGrp="1"/>
          </p:cNvSpPr>
          <p:nvPr>
            <p:ph type="title"/>
          </p:nvPr>
        </p:nvSpPr>
        <p:spPr/>
        <p:txBody>
          <a:bodyPr>
            <a:normAutofit fontScale="90000"/>
          </a:bodyPr>
          <a:lstStyle/>
          <a:p>
            <a:r>
              <a:rPr lang="en-GB" noProof="1">
                <a:ea typeface="+mj-lt"/>
                <a:cs typeface="+mj-lt"/>
              </a:rPr>
              <a:t>Μείωση των εκπομπών αερίων του θερμοκηπίου</a:t>
            </a:r>
            <a:endParaRPr lang="el-GR" noProof="1"/>
          </a:p>
        </p:txBody>
      </p:sp>
      <p:sp>
        <p:nvSpPr>
          <p:cNvPr id="3" name="Segnaposto contenuto 2">
            <a:extLst>
              <a:ext uri="{FF2B5EF4-FFF2-40B4-BE49-F238E27FC236}">
                <a16:creationId xmlns:a16="http://schemas.microsoft.com/office/drawing/2014/main" id="{4A739AE2-922E-795D-8452-C3F0F61D75BC}"/>
              </a:ext>
            </a:extLst>
          </p:cNvPr>
          <p:cNvSpPr>
            <a:spLocks noGrp="1"/>
          </p:cNvSpPr>
          <p:nvPr>
            <p:ph sz="half" idx="1"/>
          </p:nvPr>
        </p:nvSpPr>
        <p:spPr/>
        <p:txBody>
          <a:bodyPr vert="horz" lIns="91440" tIns="45720" rIns="91440" bIns="45720" rtlCol="0" anchor="ctr">
            <a:noAutofit/>
          </a:bodyPr>
          <a:lstStyle/>
          <a:p>
            <a:pPr marL="0" indent="0">
              <a:buNone/>
            </a:pPr>
            <a:r>
              <a:rPr lang="en-GB" sz="2000" noProof="1">
                <a:ea typeface="+mn-lt"/>
                <a:cs typeface="+mn-lt"/>
              </a:rPr>
              <a:t>Υπάρχουν πολλαπλές επιλογές για τη μείωση των εκπομπών αερίων του θερμοκηπίου από το ενεργειακό σύστημα, ενώ παράλληλα εξακολουθεί να ικανοποιείται η παγκόσμια ζήτηση για ενεργειακές υπηρεσίες. Οι ανανεώσιμες πηγές ενέργειας είναι μία από αυτές.</a:t>
            </a:r>
          </a:p>
          <a:p>
            <a:pPr marL="0" indent="0">
              <a:buNone/>
            </a:pPr>
            <a:r>
              <a:rPr lang="en-GB" sz="2000" noProof="1">
                <a:ea typeface="+mn-lt"/>
                <a:cs typeface="+mn-lt"/>
              </a:rPr>
              <a:t>Η ανανεώσιμη ενέργεια περιλαμβάνει όλες τις μορφές ενέργειας που παράγονται από ανανεώσιμες πηγές με βιώσιμο τρόπο, συμπεριλαμβανομένης της βιοενέργειας, της γεωθερμικής ενέργειας, της υδροηλεκτρικής ενέργειας, της ενέργειας των ωκεανών, της ηλιακής ενέργειας και της αιολικής ενέργειας. (IRENA).</a:t>
            </a:r>
          </a:p>
        </p:txBody>
      </p:sp>
      <p:pic>
        <p:nvPicPr>
          <p:cNvPr id="7" name="Segnaposto contenuto 6">
            <a:extLst>
              <a:ext uri="{FF2B5EF4-FFF2-40B4-BE49-F238E27FC236}">
                <a16:creationId xmlns:a16="http://schemas.microsoft.com/office/drawing/2014/main" id="{E440FEAD-B187-B0F5-4509-AEAF57924C1E}"/>
              </a:ext>
            </a:extLst>
          </p:cNvPr>
          <p:cNvPicPr>
            <a:picLocks noGrp="1" noChangeAspect="1"/>
          </p:cNvPicPr>
          <p:nvPr>
            <p:ph sz="half" idx="2"/>
          </p:nvPr>
        </p:nvPicPr>
        <p:blipFill>
          <a:blip r:embed="rId2"/>
          <a:stretch>
            <a:fillRect/>
          </a:stretch>
        </p:blipFill>
        <p:spPr>
          <a:xfrm>
            <a:off x="6593115" y="1866752"/>
            <a:ext cx="5181600" cy="4269083"/>
          </a:xfrm>
          <a:prstGeom prst="rect">
            <a:avLst/>
          </a:prstGeom>
        </p:spPr>
      </p:pic>
      <p:sp>
        <p:nvSpPr>
          <p:cNvPr id="6" name="Segnaposto numero diapositiva 5">
            <a:extLst>
              <a:ext uri="{FF2B5EF4-FFF2-40B4-BE49-F238E27FC236}">
                <a16:creationId xmlns:a16="http://schemas.microsoft.com/office/drawing/2014/main" id="{1C356E3F-C2D0-3948-2999-B9CFCE393374}"/>
              </a:ext>
            </a:extLst>
          </p:cNvPr>
          <p:cNvSpPr>
            <a:spLocks noGrp="1"/>
          </p:cNvSpPr>
          <p:nvPr>
            <p:ph type="sldNum" sz="quarter" idx="12"/>
          </p:nvPr>
        </p:nvSpPr>
        <p:spPr/>
        <p:txBody>
          <a:bodyPr/>
          <a:lstStyle/>
          <a:p>
            <a:fld id="{6FF9F0C5-380F-41C2-899A-BAC0F0927E16}" type="slidenum">
              <a:rPr lang="en-US" smtClean="0"/>
              <a:t>6</a:t>
            </a:fld>
            <a:endParaRPr lang="en-US"/>
          </a:p>
        </p:txBody>
      </p:sp>
      <p:sp>
        <p:nvSpPr>
          <p:cNvPr id="8" name="Segnaposto piè di pagina 3">
            <a:extLst>
              <a:ext uri="{FF2B5EF4-FFF2-40B4-BE49-F238E27FC236}">
                <a16:creationId xmlns:a16="http://schemas.microsoft.com/office/drawing/2014/main" id="{29679F6C-F051-9396-7C01-1C9D742BCD61}"/>
              </a:ext>
            </a:extLst>
          </p:cNvPr>
          <p:cNvSpPr>
            <a:spLocks noGrp="1"/>
          </p:cNvSpPr>
          <p:nvPr>
            <p:ph type="ftr" sz="quarter" idx="11"/>
          </p:nvPr>
        </p:nvSpPr>
        <p:spPr>
          <a:xfrm>
            <a:off x="838200" y="6238876"/>
            <a:ext cx="9982200" cy="600074"/>
          </a:xfrm>
        </p:spPr>
        <p:txBody>
          <a:bodyPr/>
          <a:lstStyle/>
          <a:p>
            <a:r>
              <a:rPr lang="en-US" noProof="1">
                <a:ea typeface="+mn-lt"/>
                <a:cs typeface="+mn-lt"/>
              </a:rPr>
              <a:t>Ενότητα: Ενότητα: Γεωργική βιωσιμότητα, διαχείριση των φυσικών πόρων και κλιματική δράση: Ανανεώσιμες ενεργειακές λύσεις για τη γεωργία</a:t>
            </a:r>
            <a:endParaRPr lang="en-US" noProof="1">
              <a:ea typeface="Calibri"/>
              <a:cs typeface="Calibri"/>
            </a:endParaRPr>
          </a:p>
          <a:p>
            <a:r>
              <a:rPr lang="en-US" noProof="1">
                <a:ea typeface="+mn-lt"/>
                <a:cs typeface="+mn-lt"/>
              </a:rPr>
              <a:t>Υποενότητα: Εισαγωγή</a:t>
            </a:r>
            <a:endParaRPr lang="en-US" noProof="1"/>
          </a:p>
        </p:txBody>
      </p:sp>
    </p:spTree>
    <p:extLst>
      <p:ext uri="{BB962C8B-B14F-4D97-AF65-F5344CB8AC3E}">
        <p14:creationId xmlns:p14="http://schemas.microsoft.com/office/powerpoint/2010/main" val="223119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descr="Immagine che contiene Oggetto astronomico, Evento celeste, astronomia, Spazio esterno&#10;&#10;Descrizione generata automaticamente">
            <a:extLst>
              <a:ext uri="{FF2B5EF4-FFF2-40B4-BE49-F238E27FC236}">
                <a16:creationId xmlns:a16="http://schemas.microsoft.com/office/drawing/2014/main" id="{F308418C-0781-13EF-4EA6-C106A4D83D02}"/>
              </a:ext>
            </a:extLst>
          </p:cNvPr>
          <p:cNvPicPr>
            <a:picLocks noChangeAspect="1"/>
          </p:cNvPicPr>
          <p:nvPr/>
        </p:nvPicPr>
        <p:blipFill rotWithShape="1">
          <a:blip r:embed="rId2"/>
          <a:srcRect t="10637" b="10637"/>
          <a:stretch/>
        </p:blipFill>
        <p:spPr>
          <a:xfrm>
            <a:off x="-1" y="0"/>
            <a:ext cx="12192002" cy="6858000"/>
          </a:xfrm>
          <a:prstGeom prst="rect">
            <a:avLst/>
          </a:prstGeom>
        </p:spPr>
      </p:pic>
      <p:sp>
        <p:nvSpPr>
          <p:cNvPr id="6" name="Segnaposto numero diapositiva 5">
            <a:extLst>
              <a:ext uri="{FF2B5EF4-FFF2-40B4-BE49-F238E27FC236}">
                <a16:creationId xmlns:a16="http://schemas.microsoft.com/office/drawing/2014/main" id="{57859768-4995-09D0-94CC-969D99A8D634}"/>
              </a:ext>
            </a:extLst>
          </p:cNvPr>
          <p:cNvSpPr>
            <a:spLocks noGrp="1"/>
          </p:cNvSpPr>
          <p:nvPr>
            <p:ph type="sldNum" sz="quarter" idx="12"/>
          </p:nvPr>
        </p:nvSpPr>
        <p:spPr/>
        <p:txBody>
          <a:bodyPr/>
          <a:lstStyle/>
          <a:p>
            <a:fld id="{6FF9F0C5-380F-41C2-899A-BAC0F0927E16}" type="slidenum">
              <a:rPr lang="en-US" smtClean="0">
                <a:solidFill>
                  <a:schemeClr val="bg1"/>
                </a:solidFill>
              </a:rPr>
              <a:t>7</a:t>
            </a:fld>
            <a:endParaRPr lang="en-US">
              <a:solidFill>
                <a:schemeClr val="bg1"/>
              </a:solidFill>
            </a:endParaRPr>
          </a:p>
        </p:txBody>
      </p:sp>
      <p:sp>
        <p:nvSpPr>
          <p:cNvPr id="2" name="Titolo 1">
            <a:extLst>
              <a:ext uri="{FF2B5EF4-FFF2-40B4-BE49-F238E27FC236}">
                <a16:creationId xmlns:a16="http://schemas.microsoft.com/office/drawing/2014/main" id="{555B0AF6-9741-CBBE-86D4-29A6E861FE1A}"/>
              </a:ext>
            </a:extLst>
          </p:cNvPr>
          <p:cNvSpPr>
            <a:spLocks noGrp="1"/>
          </p:cNvSpPr>
          <p:nvPr>
            <p:ph type="title" idx="4294967295"/>
          </p:nvPr>
        </p:nvSpPr>
        <p:spPr>
          <a:xfrm>
            <a:off x="0" y="136525"/>
            <a:ext cx="10515600" cy="877888"/>
          </a:xfrm>
        </p:spPr>
        <p:txBody>
          <a:bodyPr/>
          <a:lstStyle/>
          <a:p>
            <a:r>
              <a:rPr lang="en-GB" noProof="1">
                <a:solidFill>
                  <a:schemeClr val="bg1"/>
                </a:solidFill>
                <a:ea typeface="+mj-lt"/>
                <a:cs typeface="+mj-lt"/>
              </a:rPr>
              <a:t>Ηλιακή ενέργεια</a:t>
            </a:r>
            <a:endParaRPr lang="en-GB" noProof="1">
              <a:solidFill>
                <a:schemeClr val="bg1"/>
              </a:solidFill>
              <a:ea typeface="Calibri Light"/>
              <a:cs typeface="Calibri Light"/>
            </a:endParaRPr>
          </a:p>
        </p:txBody>
      </p:sp>
      <p:sp>
        <p:nvSpPr>
          <p:cNvPr id="10" name="Segnaposto contenuto 9">
            <a:extLst>
              <a:ext uri="{FF2B5EF4-FFF2-40B4-BE49-F238E27FC236}">
                <a16:creationId xmlns:a16="http://schemas.microsoft.com/office/drawing/2014/main" id="{431F4789-22A6-0BF6-BD01-356BE905A99F}"/>
              </a:ext>
            </a:extLst>
          </p:cNvPr>
          <p:cNvSpPr>
            <a:spLocks noGrp="1"/>
          </p:cNvSpPr>
          <p:nvPr>
            <p:ph sz="half" idx="4294967295"/>
          </p:nvPr>
        </p:nvSpPr>
        <p:spPr>
          <a:xfrm>
            <a:off x="203200" y="1450975"/>
            <a:ext cx="4419600" cy="4351338"/>
          </a:xfrm>
        </p:spPr>
        <p:txBody>
          <a:bodyPr anchor="ctr">
            <a:normAutofit fontScale="70000" lnSpcReduction="20000"/>
          </a:bodyPr>
          <a:lstStyle/>
          <a:p>
            <a:pPr>
              <a:buNone/>
            </a:pPr>
            <a:r>
              <a:rPr lang="en-GB" noProof="1">
                <a:solidFill>
                  <a:schemeClr val="bg1"/>
                </a:solidFill>
                <a:ea typeface="+mn-lt"/>
                <a:cs typeface="+mn-lt"/>
              </a:rPr>
              <a:t>Ο ήλιος εκπέμπει περίπου </a:t>
            </a:r>
            <a:r>
              <a:rPr lang="en-GB" sz="2800" noProof="1">
                <a:solidFill>
                  <a:schemeClr val="bg1"/>
                </a:solidFill>
                <a:ea typeface="+mn-lt"/>
                <a:cs typeface="+mn-lt"/>
              </a:rPr>
              <a:t>175~178 </a:t>
            </a:r>
            <a:r>
              <a:rPr lang="en-GB" noProof="1">
                <a:solidFill>
                  <a:schemeClr val="bg1"/>
                </a:solidFill>
                <a:ea typeface="+mn-lt"/>
                <a:cs typeface="+mn-lt"/>
              </a:rPr>
              <a:t>δισεκατομμύρια </a:t>
            </a:r>
            <a:r>
              <a:rPr lang="en-GB" sz="2800" noProof="1">
                <a:solidFill>
                  <a:schemeClr val="bg1"/>
                </a:solidFill>
                <a:ea typeface="+mn-lt"/>
                <a:cs typeface="+mn-lt"/>
              </a:rPr>
              <a:t>MW</a:t>
            </a:r>
            <a:endParaRPr lang="en-GB" noProof="1">
              <a:solidFill>
                <a:schemeClr val="bg1"/>
              </a:solidFill>
              <a:ea typeface="+mn-lt"/>
              <a:cs typeface="+mn-lt"/>
            </a:endParaRPr>
          </a:p>
          <a:p>
            <a:pPr>
              <a:buNone/>
            </a:pPr>
            <a:r>
              <a:rPr lang="en-GB" noProof="1">
                <a:solidFill>
                  <a:schemeClr val="bg1"/>
                </a:solidFill>
                <a:ea typeface="+mn-lt"/>
                <a:cs typeface="+mn-lt"/>
              </a:rPr>
              <a:t>Η ακτινοβολία</a:t>
            </a:r>
            <a:r>
              <a:rPr lang="en-GB" sz="2800" noProof="1">
                <a:solidFill>
                  <a:schemeClr val="bg1"/>
                </a:solidFill>
                <a:ea typeface="+mn-lt"/>
                <a:cs typeface="+mn-lt"/>
              </a:rPr>
              <a:t>, </a:t>
            </a:r>
            <a:r>
              <a:rPr lang="en-GB" noProof="1">
                <a:solidFill>
                  <a:schemeClr val="bg1"/>
                </a:solidFill>
                <a:ea typeface="+mn-lt"/>
                <a:cs typeface="+mn-lt"/>
              </a:rPr>
              <a:t>ένα στιγμιαίο μέγεθος που συχνά προσδιορίζεται ως ένταση του ηλιακού φωτός</a:t>
            </a:r>
            <a:r>
              <a:rPr lang="en-GB" sz="2800" noProof="1">
                <a:solidFill>
                  <a:schemeClr val="bg1"/>
                </a:solidFill>
                <a:ea typeface="+mn-lt"/>
                <a:cs typeface="+mn-lt"/>
              </a:rPr>
              <a:t>, </a:t>
            </a:r>
            <a:r>
              <a:rPr lang="en-GB" noProof="1">
                <a:solidFill>
                  <a:schemeClr val="bg1"/>
                </a:solidFill>
                <a:ea typeface="+mn-lt"/>
                <a:cs typeface="+mn-lt"/>
              </a:rPr>
              <a:t>είναι το μέτρο της πυκνότητας ισχύος του ηλιακού φωτός</a:t>
            </a:r>
            <a:r>
              <a:rPr lang="en-GB" sz="2800" noProof="1">
                <a:solidFill>
                  <a:schemeClr val="bg1"/>
                </a:solidFill>
                <a:ea typeface="+mn-lt"/>
                <a:cs typeface="+mn-lt"/>
              </a:rPr>
              <a:t>. </a:t>
            </a:r>
            <a:r>
              <a:rPr lang="en-GB" noProof="1">
                <a:solidFill>
                  <a:schemeClr val="bg1"/>
                </a:solidFill>
                <a:ea typeface="+mn-lt"/>
                <a:cs typeface="+mn-lt"/>
              </a:rPr>
              <a:t>Συνήθως μετράται σε </a:t>
            </a:r>
            <a:r>
              <a:rPr lang="en-GB" sz="2800" noProof="1">
                <a:solidFill>
                  <a:schemeClr val="bg1"/>
                </a:solidFill>
                <a:ea typeface="+mn-lt"/>
                <a:cs typeface="+mn-lt"/>
              </a:rPr>
              <a:t>W/m2.</a:t>
            </a:r>
            <a:endParaRPr lang="en-GB" noProof="1">
              <a:solidFill>
                <a:schemeClr val="bg1"/>
              </a:solidFill>
              <a:ea typeface="+mn-lt"/>
              <a:cs typeface="+mn-lt"/>
            </a:endParaRPr>
          </a:p>
          <a:p>
            <a:pPr>
              <a:buNone/>
            </a:pPr>
            <a:r>
              <a:rPr lang="en-GB" noProof="1">
                <a:solidFill>
                  <a:schemeClr val="bg1"/>
                </a:solidFill>
                <a:ea typeface="+mn-lt"/>
                <a:cs typeface="+mn-lt"/>
              </a:rPr>
              <a:t>Η ακτινοβολία που λαμβάνεται από τον ήλιο στην κορυφή της ατμόσφαιρας </a:t>
            </a:r>
            <a:r>
              <a:rPr lang="en-GB" sz="2800" noProof="1">
                <a:solidFill>
                  <a:schemeClr val="bg1"/>
                </a:solidFill>
                <a:ea typeface="+mn-lt"/>
                <a:cs typeface="+mn-lt"/>
              </a:rPr>
              <a:t>(</a:t>
            </a:r>
            <a:r>
              <a:rPr lang="en-GB" noProof="1">
                <a:solidFill>
                  <a:schemeClr val="bg1"/>
                </a:solidFill>
                <a:ea typeface="+mn-lt"/>
                <a:cs typeface="+mn-lt"/>
              </a:rPr>
              <a:t>ή αλλιώς ηλιακή σταθερά για τη γη</a:t>
            </a:r>
            <a:r>
              <a:rPr lang="en-GB" sz="2800" noProof="1">
                <a:solidFill>
                  <a:schemeClr val="bg1"/>
                </a:solidFill>
                <a:ea typeface="+mn-lt"/>
                <a:cs typeface="+mn-lt"/>
              </a:rPr>
              <a:t>) </a:t>
            </a:r>
            <a:r>
              <a:rPr lang="en-GB" noProof="1">
                <a:solidFill>
                  <a:schemeClr val="bg1"/>
                </a:solidFill>
                <a:ea typeface="+mn-lt"/>
                <a:cs typeface="+mn-lt"/>
              </a:rPr>
              <a:t>είναι περίπου ίση με </a:t>
            </a:r>
            <a:r>
              <a:rPr lang="en-GB" sz="2800" noProof="1">
                <a:solidFill>
                  <a:schemeClr val="bg1"/>
                </a:solidFill>
                <a:ea typeface="+mn-lt"/>
                <a:cs typeface="+mn-lt"/>
              </a:rPr>
              <a:t>1367 W/m2.</a:t>
            </a:r>
            <a:r>
              <a:rPr lang="en-GB" noProof="1">
                <a:solidFill>
                  <a:schemeClr val="bg1"/>
                </a:solidFill>
                <a:ea typeface="+mn-lt"/>
                <a:cs typeface="+mn-lt"/>
              </a:rPr>
              <a:t>  </a:t>
            </a:r>
            <a:endParaRPr lang="en-GB" noProof="1">
              <a:solidFill>
                <a:schemeClr val="bg1"/>
              </a:solidFill>
              <a:ea typeface="Calibri"/>
              <a:cs typeface="Calibri"/>
            </a:endParaRPr>
          </a:p>
          <a:p>
            <a:pPr>
              <a:buNone/>
            </a:pPr>
            <a:r>
              <a:rPr lang="en-GB" noProof="1">
                <a:solidFill>
                  <a:schemeClr val="bg1"/>
                </a:solidFill>
                <a:ea typeface="+mn-lt"/>
                <a:cs typeface="+mn-lt"/>
              </a:rPr>
              <a:t>Μετά τη διέλευση από την ατμόσφαιρα η ακτινοβολία μειώνεται σε περίπου </a:t>
            </a:r>
            <a:r>
              <a:rPr lang="en-GB" sz="2800" noProof="1">
                <a:solidFill>
                  <a:schemeClr val="bg1"/>
                </a:solidFill>
                <a:ea typeface="+mn-lt"/>
                <a:cs typeface="+mn-lt"/>
              </a:rPr>
              <a:t>1000 W/m2 (</a:t>
            </a:r>
            <a:r>
              <a:rPr lang="en-GB" noProof="1">
                <a:solidFill>
                  <a:schemeClr val="bg1"/>
                </a:solidFill>
                <a:ea typeface="+mn-lt"/>
                <a:cs typeface="+mn-lt"/>
              </a:rPr>
              <a:t>κατά μέσο όρο</a:t>
            </a:r>
            <a:r>
              <a:rPr lang="en-GB" sz="2800" noProof="1">
                <a:solidFill>
                  <a:schemeClr val="bg1"/>
                </a:solidFill>
                <a:ea typeface="+mn-lt"/>
                <a:cs typeface="+mn-lt"/>
              </a:rPr>
              <a:t>).</a:t>
            </a:r>
            <a:endParaRPr lang="en-GB" noProof="1">
              <a:solidFill>
                <a:schemeClr val="bg1"/>
              </a:solidFill>
              <a:ea typeface="+mn-lt"/>
              <a:cs typeface="+mn-lt"/>
            </a:endParaRPr>
          </a:p>
          <a:p>
            <a:pPr marL="0" indent="0">
              <a:buNone/>
            </a:pPr>
            <a:r>
              <a:rPr lang="en-GB" noProof="1">
                <a:solidFill>
                  <a:schemeClr val="bg1"/>
                </a:solidFill>
                <a:ea typeface="+mn-lt"/>
                <a:cs typeface="+mn-lt"/>
              </a:rPr>
              <a:t>Η ηλιακή ενέργεια κατέχει μερίδιο άνω του 99,9 </a:t>
            </a:r>
            <a:r>
              <a:rPr lang="en-GB" sz="2800" noProof="1">
                <a:solidFill>
                  <a:schemeClr val="bg1"/>
                </a:solidFill>
                <a:ea typeface="+mn-lt"/>
                <a:cs typeface="+mn-lt"/>
              </a:rPr>
              <a:t>% </a:t>
            </a:r>
            <a:r>
              <a:rPr lang="en-GB" noProof="1">
                <a:solidFill>
                  <a:schemeClr val="bg1"/>
                </a:solidFill>
                <a:ea typeface="+mn-lt"/>
                <a:cs typeface="+mn-lt"/>
              </a:rPr>
              <a:t>του συνόλου της ενέργειας που μετατρέπεται στη γη</a:t>
            </a:r>
            <a:r>
              <a:rPr lang="en-GB" sz="2800" noProof="1">
                <a:solidFill>
                  <a:schemeClr val="bg1"/>
                </a:solidFill>
                <a:ea typeface="+mn-lt"/>
                <a:cs typeface="+mn-lt"/>
              </a:rPr>
              <a:t>.</a:t>
            </a:r>
            <a:endParaRPr lang="en-GB" noProof="1">
              <a:solidFill>
                <a:schemeClr val="bg1"/>
              </a:solidFill>
              <a:ea typeface="+mn-lt"/>
              <a:cs typeface="+mn-lt"/>
            </a:endParaRPr>
          </a:p>
        </p:txBody>
      </p:sp>
      <p:sp>
        <p:nvSpPr>
          <p:cNvPr id="11" name="Segnaposto contenuto 10">
            <a:extLst>
              <a:ext uri="{FF2B5EF4-FFF2-40B4-BE49-F238E27FC236}">
                <a16:creationId xmlns:a16="http://schemas.microsoft.com/office/drawing/2014/main" id="{BB9B8F32-8756-618A-0ADB-9A8EC24D4F34}"/>
              </a:ext>
            </a:extLst>
          </p:cNvPr>
          <p:cNvSpPr>
            <a:spLocks noGrp="1"/>
          </p:cNvSpPr>
          <p:nvPr>
            <p:ph sz="half" idx="4294967295"/>
          </p:nvPr>
        </p:nvSpPr>
        <p:spPr>
          <a:xfrm>
            <a:off x="7772400" y="136525"/>
            <a:ext cx="4419600" cy="6040438"/>
          </a:xfrm>
        </p:spPr>
        <p:txBody>
          <a:bodyPr anchor="ctr">
            <a:normAutofit fontScale="62500" lnSpcReduction="20000"/>
          </a:bodyPr>
          <a:lstStyle/>
          <a:p>
            <a:pPr marL="0" indent="0">
              <a:spcBef>
                <a:spcPts val="1200"/>
              </a:spcBef>
              <a:buNone/>
            </a:pPr>
            <a:r>
              <a:rPr lang="en-GB" noProof="1">
                <a:solidFill>
                  <a:schemeClr val="bg1"/>
                </a:solidFill>
                <a:effectLst>
                  <a:outerShdw blurRad="38100" dist="38100" dir="2700000" algn="tl">
                    <a:srgbClr val="000000">
                      <a:alpha val="43137"/>
                    </a:srgbClr>
                  </a:outerShdw>
                </a:effectLst>
                <a:ea typeface="+mn-lt"/>
                <a:cs typeface="+mn-lt"/>
              </a:rPr>
              <a:t>Ηλιακή θερμότητα</a:t>
            </a:r>
            <a:endParaRPr lang="en-GB" noProof="1">
              <a:solidFill>
                <a:schemeClr val="bg1"/>
              </a:solidFill>
              <a:ea typeface="Calibri"/>
              <a:cs typeface="Calibri"/>
            </a:endParaRPr>
          </a:p>
          <a:p>
            <a:r>
              <a:rPr lang="en-GB" noProof="1">
                <a:solidFill>
                  <a:schemeClr val="bg1"/>
                </a:solidFill>
                <a:ea typeface="+mn-lt"/>
                <a:cs typeface="+mn-lt"/>
              </a:rPr>
              <a:t>Η μετατροπή της ακτινοβολούμενης ενέργειας του ήλιου σε θερμότητα προέρχεται από το παρελθόν και σήμερα έχει εξελιχθεί σε μια ανεπτυγμένη τεχνολογία. </a:t>
            </a:r>
            <a:endParaRPr lang="en-GB" noProof="1">
              <a:solidFill>
                <a:schemeClr val="bg1"/>
              </a:solidFill>
              <a:ea typeface="Calibri" panose="020F0502020204030204"/>
              <a:cs typeface="Calibri" panose="020F0502020204030204"/>
            </a:endParaRPr>
          </a:p>
          <a:p>
            <a:r>
              <a:rPr lang="en-GB" noProof="1">
                <a:solidFill>
                  <a:schemeClr val="bg1"/>
                </a:solidFill>
                <a:ea typeface="+mn-lt"/>
                <a:cs typeface="+mn-lt"/>
              </a:rPr>
              <a:t>Η βασική αρχή της συλλογής ηλιακής θερμικής ενέργειας είναι ότι όταν η ηλιακή ακτινοβολία προσπίπτει σε μια επιφάνεια, ένα μέρος της απορροφάται, αυξάνοντας έτσι τη θερμοκρασία της επιφάνειας. </a:t>
            </a:r>
            <a:endParaRPr lang="en-GB" noProof="1">
              <a:solidFill>
                <a:schemeClr val="bg1"/>
              </a:solidFill>
              <a:ea typeface="Calibri"/>
              <a:cs typeface="Calibri"/>
            </a:endParaRPr>
          </a:p>
          <a:p>
            <a:r>
              <a:rPr lang="en-GB" noProof="1">
                <a:solidFill>
                  <a:schemeClr val="bg1"/>
                </a:solidFill>
                <a:ea typeface="+mn-lt"/>
                <a:cs typeface="+mn-lt"/>
              </a:rPr>
              <a:t>Φωτοβολταϊκή (ΦΒ) μετατροπή</a:t>
            </a:r>
            <a:endParaRPr lang="en-GB" noProof="1">
              <a:solidFill>
                <a:schemeClr val="bg1"/>
              </a:solidFill>
              <a:ea typeface="Calibri" panose="020F0502020204030204"/>
              <a:cs typeface="Calibri" panose="020F0502020204030204"/>
            </a:endParaRPr>
          </a:p>
          <a:p>
            <a:r>
              <a:rPr lang="en-GB" noProof="1">
                <a:solidFill>
                  <a:schemeClr val="bg1"/>
                </a:solidFill>
                <a:ea typeface="+mn-lt"/>
                <a:cs typeface="+mn-lt"/>
              </a:rPr>
              <a:t>Άμεση μετατροπή του ηλιακού φωτός σε ηλεκτρική ενέργεια χωρίς ενδιάμεση θερμική μηχανή.</a:t>
            </a:r>
          </a:p>
          <a:p>
            <a:r>
              <a:rPr lang="en-GB" noProof="1">
                <a:solidFill>
                  <a:schemeClr val="bg1"/>
                </a:solidFill>
                <a:ea typeface="+mn-lt"/>
                <a:cs typeface="+mn-lt"/>
              </a:rPr>
              <a:t>Μετατροπή της ηλιακής ακτινοβολίας σε ηλεκτρική ενέργεια μέσω ηλιακών κυψελών που αναπτύχθηκαν από τις αρχές της δεκαετίας του 1960 ως μέρος της τεχνολογίας δορυφόρων και διαστημικών ταξιδιών.</a:t>
            </a:r>
          </a:p>
          <a:p>
            <a:pPr>
              <a:spcBef>
                <a:spcPts val="1200"/>
              </a:spcBef>
            </a:pPr>
            <a:r>
              <a:rPr lang="en-GB" noProof="1">
                <a:solidFill>
                  <a:schemeClr val="bg1"/>
                </a:solidFill>
                <a:ea typeface="+mn-lt"/>
                <a:cs typeface="+mn-lt"/>
              </a:rPr>
              <a:t>Φ/Β συσκευές: αυτόνομα συστήματα που δίνουν ισχύ από μικροβάτ έως μεγαβάτ.</a:t>
            </a:r>
          </a:p>
          <a:p>
            <a:endParaRPr lang="en-GB">
              <a:solidFill>
                <a:schemeClr val="bg1"/>
              </a:solidFill>
            </a:endParaRPr>
          </a:p>
        </p:txBody>
      </p:sp>
      <p:sp>
        <p:nvSpPr>
          <p:cNvPr id="14" name="Segnaposto piè di pagina 3">
            <a:extLst>
              <a:ext uri="{FF2B5EF4-FFF2-40B4-BE49-F238E27FC236}">
                <a16:creationId xmlns:a16="http://schemas.microsoft.com/office/drawing/2014/main" id="{50C6743C-44BF-D495-9B79-066B8E1672F8}"/>
              </a:ext>
            </a:extLst>
          </p:cNvPr>
          <p:cNvSpPr>
            <a:spLocks noGrp="1"/>
          </p:cNvSpPr>
          <p:nvPr>
            <p:ph type="ftr" sz="quarter" idx="11"/>
          </p:nvPr>
        </p:nvSpPr>
        <p:spPr>
          <a:xfrm>
            <a:off x="838200" y="6238876"/>
            <a:ext cx="9982200" cy="600074"/>
          </a:xfrm>
        </p:spPr>
        <p:txBody>
          <a:bodyPr/>
          <a:lstStyle/>
          <a:p>
            <a:r>
              <a:rPr lang="en-US" noProof="1">
                <a:solidFill>
                  <a:schemeClr val="bg1"/>
                </a:solidFill>
                <a:ea typeface="+mn-lt"/>
                <a:cs typeface="+mn-lt"/>
              </a:rPr>
              <a:t>Ενότητα: Ενότητα: Γεωργική βιωσιμότητα, διαχείριση των φυσικών πόρων και κλιματική δράση: Ανανεώσιμες ενεργειακές λύσεις για τη γεωργία</a:t>
            </a:r>
            <a:endParaRPr lang="en-US" noProof="1">
              <a:solidFill>
                <a:schemeClr val="bg1"/>
              </a:solidFill>
              <a:ea typeface="Calibri"/>
              <a:cs typeface="Calibri"/>
            </a:endParaRPr>
          </a:p>
          <a:p>
            <a:r>
              <a:rPr lang="en-US" noProof="1">
                <a:solidFill>
                  <a:schemeClr val="bg1"/>
                </a:solidFill>
                <a:ea typeface="+mn-lt"/>
                <a:cs typeface="+mn-lt"/>
              </a:rPr>
              <a:t>Υποενότητα: Ηλιακή ενέργεια για τους αγρότες</a:t>
            </a:r>
            <a:endParaRPr lang="en-US" noProof="1">
              <a:solidFill>
                <a:schemeClr val="bg1"/>
              </a:solidFill>
            </a:endParaRPr>
          </a:p>
        </p:txBody>
      </p:sp>
      <p:sp>
        <p:nvSpPr>
          <p:cNvPr id="16" name="CasellaDiTesto 15">
            <a:extLst>
              <a:ext uri="{FF2B5EF4-FFF2-40B4-BE49-F238E27FC236}">
                <a16:creationId xmlns:a16="http://schemas.microsoft.com/office/drawing/2014/main" id="{0C981FB7-1B31-A465-58DD-1F9DECAEB7D5}"/>
              </a:ext>
            </a:extLst>
          </p:cNvPr>
          <p:cNvSpPr txBox="1"/>
          <p:nvPr/>
        </p:nvSpPr>
        <p:spPr>
          <a:xfrm rot="16200000">
            <a:off x="11362337" y="6112787"/>
            <a:ext cx="1275336" cy="276999"/>
          </a:xfrm>
          <a:prstGeom prst="rect">
            <a:avLst/>
          </a:prstGeom>
          <a:noFill/>
        </p:spPr>
        <p:txBody>
          <a:bodyPr wrap="square">
            <a:spAutoFit/>
          </a:bodyPr>
          <a:lstStyle/>
          <a:p>
            <a:r>
              <a:rPr lang="en-GB" sz="1200">
                <a:solidFill>
                  <a:schemeClr val="bg1"/>
                </a:solidFill>
              </a:rPr>
              <a:t>Image by </a:t>
            </a:r>
            <a:r>
              <a:rPr lang="en-GB" sz="1200" err="1">
                <a:solidFill>
                  <a:schemeClr val="bg1"/>
                </a:solidFill>
              </a:rPr>
              <a:t>freepik</a:t>
            </a:r>
            <a:endParaRPr lang="en-GB" sz="1200">
              <a:solidFill>
                <a:schemeClr val="bg1"/>
              </a:solidFill>
            </a:endParaRPr>
          </a:p>
        </p:txBody>
      </p:sp>
    </p:spTree>
    <p:extLst>
      <p:ext uri="{BB962C8B-B14F-4D97-AF65-F5344CB8AC3E}">
        <p14:creationId xmlns:p14="http://schemas.microsoft.com/office/powerpoint/2010/main" val="287608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1C31BAAF-8362-89A5-DB77-6369921A06C1}"/>
              </a:ext>
            </a:extLst>
          </p:cNvPr>
          <p:cNvSpPr>
            <a:spLocks noGrp="1"/>
          </p:cNvSpPr>
          <p:nvPr>
            <p:ph type="title"/>
          </p:nvPr>
        </p:nvSpPr>
        <p:spPr/>
        <p:txBody>
          <a:bodyPr/>
          <a:lstStyle/>
          <a:p>
            <a:r>
              <a:rPr lang="en-GB" noProof="1">
                <a:ea typeface="+mj-lt"/>
                <a:cs typeface="+mj-lt"/>
              </a:rPr>
              <a:t>Ηλιακή θερμική ενέργεια</a:t>
            </a:r>
            <a:endParaRPr lang="el-GR" noProof="1"/>
          </a:p>
        </p:txBody>
      </p:sp>
      <p:sp>
        <p:nvSpPr>
          <p:cNvPr id="7" name="Segnaposto contenuto 6">
            <a:extLst>
              <a:ext uri="{FF2B5EF4-FFF2-40B4-BE49-F238E27FC236}">
                <a16:creationId xmlns:a16="http://schemas.microsoft.com/office/drawing/2014/main" id="{7DCFB9C0-3B20-1442-C075-B6A6AADC5E93}"/>
              </a:ext>
            </a:extLst>
          </p:cNvPr>
          <p:cNvSpPr>
            <a:spLocks noGrp="1"/>
          </p:cNvSpPr>
          <p:nvPr>
            <p:ph sz="half" idx="1"/>
          </p:nvPr>
        </p:nvSpPr>
        <p:spPr>
          <a:xfrm>
            <a:off x="838200" y="1825625"/>
            <a:ext cx="4238625" cy="4351338"/>
          </a:xfrm>
        </p:spPr>
        <p:txBody>
          <a:bodyPr anchor="ctr">
            <a:normAutofit fontScale="92500" lnSpcReduction="10000"/>
          </a:bodyPr>
          <a:lstStyle/>
          <a:p>
            <a:r>
              <a:rPr lang="en-US" sz="1800" kern="100" noProof="1">
                <a:ea typeface="+mn-lt"/>
                <a:cs typeface="+mn-lt"/>
              </a:rPr>
              <a:t>Η αξιοποίηση της ακτινοβολούμενης ενέργειας του ήλιου και η μετατροπή της σε θερμότητα έχει εξελιχθεί από το παρελθόν σε μια εξελιγμένη τεχνολογία σήμερα</a:t>
            </a:r>
            <a:r>
              <a:rPr lang="en-US" sz="1800" kern="100" noProof="1">
                <a:effectLst/>
                <a:ea typeface="+mn-lt"/>
                <a:cs typeface="+mn-lt"/>
              </a:rPr>
              <a:t>.</a:t>
            </a:r>
          </a:p>
          <a:p>
            <a:r>
              <a:rPr lang="en-US" sz="1800" kern="100" noProof="1">
                <a:ea typeface="+mn-lt"/>
                <a:cs typeface="+mn-lt"/>
              </a:rPr>
              <a:t>Στην ηλιακή θερμική συλλογή</a:t>
            </a:r>
            <a:r>
              <a:rPr lang="en-US" sz="1800" kern="100" noProof="1">
                <a:effectLst/>
                <a:ea typeface="+mn-lt"/>
                <a:cs typeface="+mn-lt"/>
              </a:rPr>
              <a:t>, </a:t>
            </a:r>
            <a:r>
              <a:rPr lang="en-US" sz="1800" kern="100" noProof="1">
                <a:ea typeface="+mn-lt"/>
                <a:cs typeface="+mn-lt"/>
              </a:rPr>
              <a:t>όταν η ηλιακή ακτινοβολία προσπίπτει σε μια επιφάνεια</a:t>
            </a:r>
            <a:r>
              <a:rPr lang="en-US" sz="1800" kern="100" noProof="1">
                <a:effectLst/>
                <a:ea typeface="+mn-lt"/>
                <a:cs typeface="+mn-lt"/>
              </a:rPr>
              <a:t>, </a:t>
            </a:r>
            <a:r>
              <a:rPr lang="en-US" sz="1800" kern="100" noProof="1">
                <a:ea typeface="+mn-lt"/>
                <a:cs typeface="+mn-lt"/>
              </a:rPr>
              <a:t>απορροφά ένα μέρος της</a:t>
            </a:r>
            <a:r>
              <a:rPr lang="en-US" sz="1800" kern="100" noProof="1">
                <a:effectLst/>
                <a:ea typeface="+mn-lt"/>
                <a:cs typeface="+mn-lt"/>
              </a:rPr>
              <a:t>, </a:t>
            </a:r>
            <a:r>
              <a:rPr lang="en-US" sz="1800" kern="100" noProof="1">
                <a:ea typeface="+mn-lt"/>
                <a:cs typeface="+mn-lt"/>
              </a:rPr>
              <a:t>αυξάνοντας τη θερμοκρασία της επιφάνειας</a:t>
            </a:r>
            <a:r>
              <a:rPr lang="en-US" sz="1800" kern="100" noProof="1">
                <a:effectLst/>
                <a:ea typeface="+mn-lt"/>
                <a:cs typeface="+mn-lt"/>
              </a:rPr>
              <a:t>.</a:t>
            </a:r>
            <a:endParaRPr lang="en-US" noProof="1">
              <a:ea typeface="+mn-lt"/>
              <a:cs typeface="+mn-lt"/>
            </a:endParaRPr>
          </a:p>
          <a:p>
            <a:r>
              <a:rPr lang="en-US" sz="1800" kern="100" noProof="1">
                <a:ea typeface="+mn-lt"/>
                <a:cs typeface="+mn-lt"/>
              </a:rPr>
              <a:t>Η αποτελεσματικότητα ενός ηλιακού συλλέκτη εξαρτάται από την αποδοτικότητα της απορρόφησης και την ελαχιστοποίηση των θερμικών απωλειών και των απωλειών επανεκπομπής στο περιβάλλον</a:t>
            </a:r>
            <a:r>
              <a:rPr lang="en-US" sz="1800" kern="100" noProof="1">
                <a:effectLst/>
                <a:ea typeface="+mn-lt"/>
                <a:cs typeface="+mn-lt"/>
              </a:rPr>
              <a:t>, </a:t>
            </a:r>
            <a:r>
              <a:rPr lang="en-US" sz="1800" kern="100" noProof="1">
                <a:ea typeface="+mn-lt"/>
                <a:cs typeface="+mn-lt"/>
              </a:rPr>
              <a:t>καθώς και από την αποτελεσματική εξαγωγή ενέργειας για πρακτική χρήση</a:t>
            </a:r>
            <a:r>
              <a:rPr lang="en-US" sz="1800" kern="100" noProof="1">
                <a:effectLst/>
                <a:ea typeface="+mn-lt"/>
                <a:cs typeface="+mn-lt"/>
              </a:rPr>
              <a:t>.</a:t>
            </a:r>
            <a:endParaRPr lang="en-US" noProof="1">
              <a:ea typeface="+mn-lt"/>
              <a:cs typeface="+mn-lt"/>
            </a:endParaRPr>
          </a:p>
        </p:txBody>
      </p:sp>
      <p:sp>
        <p:nvSpPr>
          <p:cNvPr id="4" name="Segnaposto piè di pagina 3">
            <a:extLst>
              <a:ext uri="{FF2B5EF4-FFF2-40B4-BE49-F238E27FC236}">
                <a16:creationId xmlns:a16="http://schemas.microsoft.com/office/drawing/2014/main" id="{6A7F16F4-D9AF-1C30-7761-6935B1CE99FE}"/>
              </a:ext>
            </a:extLst>
          </p:cNvPr>
          <p:cNvSpPr>
            <a:spLocks noGrp="1"/>
          </p:cNvSpPr>
          <p:nvPr>
            <p:ph type="ftr" sz="quarter" idx="11"/>
          </p:nvPr>
        </p:nvSpPr>
        <p:spPr/>
        <p:txBody>
          <a:bodyPr/>
          <a:lstStyle/>
          <a:p>
            <a:r>
              <a:rPr lang="en-US" noProof="1">
                <a:ea typeface="+mn-lt"/>
                <a:cs typeface="+mn-lt"/>
              </a:rPr>
              <a:t>Ενότητα: Ενότητα: Γεωργική βιωσιμότητα, διαχείριση των φυσικών πόρων και κλιματική δράση: Ανανεώσιμες ενεργειακές λύσεις για τη γεωργία</a:t>
            </a:r>
            <a:endParaRPr lang="en-US" noProof="1">
              <a:ea typeface="Calibri"/>
              <a:cs typeface="Calibri"/>
            </a:endParaRPr>
          </a:p>
          <a:p>
            <a:r>
              <a:rPr lang="en-US" noProof="1">
                <a:ea typeface="+mn-lt"/>
                <a:cs typeface="+mn-lt"/>
              </a:rPr>
              <a:t>Υποενότητα: Ηλιακή ενέργεια για τους αγρότες</a:t>
            </a:r>
            <a:endParaRPr lang="en-US" noProof="1"/>
          </a:p>
        </p:txBody>
      </p:sp>
      <p:sp>
        <p:nvSpPr>
          <p:cNvPr id="3" name="Segnaposto numero diapositiva 2">
            <a:extLst>
              <a:ext uri="{FF2B5EF4-FFF2-40B4-BE49-F238E27FC236}">
                <a16:creationId xmlns:a16="http://schemas.microsoft.com/office/drawing/2014/main" id="{E44E9239-237E-5DBB-718B-AF365FAD2488}"/>
              </a:ext>
            </a:extLst>
          </p:cNvPr>
          <p:cNvSpPr>
            <a:spLocks noGrp="1"/>
          </p:cNvSpPr>
          <p:nvPr>
            <p:ph type="sldNum" sz="quarter" idx="12"/>
          </p:nvPr>
        </p:nvSpPr>
        <p:spPr/>
        <p:txBody>
          <a:bodyPr/>
          <a:lstStyle/>
          <a:p>
            <a:fld id="{D57F1E4F-1CFF-5643-939E-217C01CDF565}" type="slidenum">
              <a:rPr lang="en-US" smtClean="0"/>
              <a:pPr/>
              <a:t>8</a:t>
            </a:fld>
            <a:endParaRPr lang="en-US"/>
          </a:p>
        </p:txBody>
      </p:sp>
      <p:pic>
        <p:nvPicPr>
          <p:cNvPr id="9" name="Picture 2" descr="Credits: https://www.zenenergy.com.au/">
            <a:extLst>
              <a:ext uri="{FF2B5EF4-FFF2-40B4-BE49-F238E27FC236}">
                <a16:creationId xmlns:a16="http://schemas.microsoft.com/office/drawing/2014/main" id="{1FF3E3F4-B185-D1CE-E500-B593438A99B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107" r="19084"/>
          <a:stretch/>
        </p:blipFill>
        <p:spPr bwMode="auto">
          <a:xfrm>
            <a:off x="5324475" y="2099425"/>
            <a:ext cx="6877050" cy="380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23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egnaposto contenuto 18">
            <a:extLst>
              <a:ext uri="{FF2B5EF4-FFF2-40B4-BE49-F238E27FC236}">
                <a16:creationId xmlns:a16="http://schemas.microsoft.com/office/drawing/2014/main" id="{C510B414-ED68-1098-9853-978835C493D8}"/>
              </a:ext>
            </a:extLst>
          </p:cNvPr>
          <p:cNvPicPr>
            <a:picLocks noGrp="1" noChangeAspect="1"/>
          </p:cNvPicPr>
          <p:nvPr>
            <p:ph sz="half" idx="1"/>
          </p:nvPr>
        </p:nvPicPr>
        <p:blipFill>
          <a:blip r:embed="rId2"/>
          <a:stretch>
            <a:fillRect/>
          </a:stretch>
        </p:blipFill>
        <p:spPr>
          <a:xfrm>
            <a:off x="22479" y="1905001"/>
            <a:ext cx="6298692" cy="4192586"/>
          </a:xfrm>
          <a:prstGeom prst="rect">
            <a:avLst/>
          </a:prstGeom>
        </p:spPr>
      </p:pic>
      <p:sp>
        <p:nvSpPr>
          <p:cNvPr id="2" name="Titolo 1">
            <a:extLst>
              <a:ext uri="{FF2B5EF4-FFF2-40B4-BE49-F238E27FC236}">
                <a16:creationId xmlns:a16="http://schemas.microsoft.com/office/drawing/2014/main" id="{B6331DD3-19B5-791C-CE06-0B4D5B9405BD}"/>
              </a:ext>
            </a:extLst>
          </p:cNvPr>
          <p:cNvSpPr>
            <a:spLocks noGrp="1"/>
          </p:cNvSpPr>
          <p:nvPr>
            <p:ph type="title"/>
          </p:nvPr>
        </p:nvSpPr>
        <p:spPr/>
        <p:txBody>
          <a:bodyPr/>
          <a:lstStyle/>
          <a:p>
            <a:r>
              <a:rPr lang="en-GB" noProof="1">
                <a:ea typeface="+mj-lt"/>
                <a:cs typeface="+mj-lt"/>
              </a:rPr>
              <a:t>Οικιακό σύστημα ηλιακής θερμότητας</a:t>
            </a:r>
            <a:endParaRPr lang="el-GR" noProof="1"/>
          </a:p>
        </p:txBody>
      </p:sp>
      <p:sp>
        <p:nvSpPr>
          <p:cNvPr id="4" name="Segnaposto contenuto 3">
            <a:extLst>
              <a:ext uri="{FF2B5EF4-FFF2-40B4-BE49-F238E27FC236}">
                <a16:creationId xmlns:a16="http://schemas.microsoft.com/office/drawing/2014/main" id="{73BCC559-E1CA-6A5A-4500-4CFE41A4DCA7}"/>
              </a:ext>
            </a:extLst>
          </p:cNvPr>
          <p:cNvSpPr>
            <a:spLocks noGrp="1"/>
          </p:cNvSpPr>
          <p:nvPr>
            <p:ph sz="half" idx="2"/>
          </p:nvPr>
        </p:nvSpPr>
        <p:spPr>
          <a:xfrm>
            <a:off x="6172200" y="1825625"/>
            <a:ext cx="5192805" cy="3824662"/>
          </a:xfrm>
        </p:spPr>
        <p:txBody>
          <a:bodyPr vert="horz" lIns="91440" tIns="45720" rIns="91440" bIns="45720" rtlCol="0" anchor="t">
            <a:noAutofit/>
          </a:bodyPr>
          <a:lstStyle/>
          <a:p>
            <a:pPr>
              <a:buNone/>
            </a:pPr>
            <a:r>
              <a:rPr lang="en-GB" sz="2600">
                <a:ea typeface="+mn-lt"/>
                <a:cs typeface="+mn-lt"/>
              </a:rPr>
              <a:t>    </a:t>
            </a:r>
            <a:r>
              <a:rPr lang="en-GB" sz="2000" noProof="1">
                <a:ea typeface="+mn-lt"/>
                <a:cs typeface="+mn-lt"/>
              </a:rPr>
              <a:t>Ένα παραδοσιακό ηλιοθερμικό σύστημα λειτουργεί ακολουθώντας τρεις κύριες ενέργειες.</a:t>
            </a:r>
            <a:endParaRPr lang="en-GB" sz="2000" noProof="1">
              <a:ea typeface="Calibri"/>
              <a:cs typeface="Calibri"/>
            </a:endParaRPr>
          </a:p>
          <a:p>
            <a:pPr marL="457200" indent="-457200"/>
            <a:r>
              <a:rPr lang="en-GB" sz="2000" noProof="1">
                <a:ea typeface="+mn-lt"/>
                <a:cs typeface="+mn-lt"/>
              </a:rPr>
              <a:t>«Συγκομιδή» της ηλιακής ακτινοβολίας με τα πάνελ (1)</a:t>
            </a:r>
          </a:p>
          <a:p>
            <a:pPr marL="457200" indent="-457200"/>
            <a:r>
              <a:rPr lang="en-GB" sz="2000" noProof="1">
                <a:ea typeface="+mn-lt"/>
                <a:cs typeface="+mn-lt"/>
              </a:rPr>
              <a:t>Μεταφορά θερμότητας σε σύστημα αποθήκευσης/λέβητα (2) με φυσική ή εξαναγκασμένη κυκλοφορία.</a:t>
            </a:r>
            <a:endParaRPr lang="en-GB" sz="2000" noProof="1">
              <a:ea typeface="Calibri" panose="020F0502020204030204"/>
              <a:cs typeface="Calibri" panose="020F0502020204030204"/>
            </a:endParaRPr>
          </a:p>
          <a:p>
            <a:pPr marL="457200" indent="-457200"/>
            <a:r>
              <a:rPr lang="en-GB" sz="2000" noProof="1">
                <a:ea typeface="+mn-lt"/>
                <a:cs typeface="+mn-lt"/>
              </a:rPr>
              <a:t>Το σύστημα ελέγχου (3) διαχειρίζεται τη διανομή της θερμότητας προς τη χρήση (4), όπως η θέρμανση ή το ζεστό νερό χρήσης.</a:t>
            </a:r>
          </a:p>
          <a:p>
            <a:endParaRPr lang="en-GB" noProof="1">
              <a:ea typeface="Calibri"/>
              <a:cs typeface="Calibri"/>
            </a:endParaRPr>
          </a:p>
        </p:txBody>
      </p:sp>
      <p:sp>
        <p:nvSpPr>
          <p:cNvPr id="6" name="Segnaposto numero diapositiva 5">
            <a:extLst>
              <a:ext uri="{FF2B5EF4-FFF2-40B4-BE49-F238E27FC236}">
                <a16:creationId xmlns:a16="http://schemas.microsoft.com/office/drawing/2014/main" id="{FBE52C02-EFF2-008F-E86A-3F7A0EEBFB5A}"/>
              </a:ext>
            </a:extLst>
          </p:cNvPr>
          <p:cNvSpPr>
            <a:spLocks noGrp="1"/>
          </p:cNvSpPr>
          <p:nvPr>
            <p:ph type="sldNum" sz="quarter" idx="12"/>
          </p:nvPr>
        </p:nvSpPr>
        <p:spPr/>
        <p:txBody>
          <a:bodyPr/>
          <a:lstStyle/>
          <a:p>
            <a:fld id="{6FF9F0C5-380F-41C2-899A-BAC0F0927E16}" type="slidenum">
              <a:rPr lang="en-US" smtClean="0"/>
              <a:t>9</a:t>
            </a:fld>
            <a:endParaRPr lang="en-US"/>
          </a:p>
        </p:txBody>
      </p:sp>
      <p:sp>
        <p:nvSpPr>
          <p:cNvPr id="7" name="Segnaposto piè di pagina 3">
            <a:extLst>
              <a:ext uri="{FF2B5EF4-FFF2-40B4-BE49-F238E27FC236}">
                <a16:creationId xmlns:a16="http://schemas.microsoft.com/office/drawing/2014/main" id="{76774AEE-D692-4D69-8D1F-8B3E6273B76C}"/>
              </a:ext>
            </a:extLst>
          </p:cNvPr>
          <p:cNvSpPr>
            <a:spLocks noGrp="1"/>
          </p:cNvSpPr>
          <p:nvPr>
            <p:ph type="ftr" sz="quarter" idx="11"/>
          </p:nvPr>
        </p:nvSpPr>
        <p:spPr>
          <a:xfrm>
            <a:off x="838200" y="6238876"/>
            <a:ext cx="9982200" cy="600074"/>
          </a:xfrm>
        </p:spPr>
        <p:txBody>
          <a:bodyPr/>
          <a:lstStyle/>
          <a:p>
            <a:r>
              <a:rPr lang="en-US" noProof="1">
                <a:ea typeface="+mn-lt"/>
                <a:cs typeface="+mn-lt"/>
              </a:rPr>
              <a:t>Ενότητα: Ενότητα: Γεωργική βιωσιμότητα, διαχείριση των φυσικών πόρων και κλιματική δράση: Ανανεώσιμες ενεργειακές λύσεις για τη γεωργία</a:t>
            </a:r>
            <a:endParaRPr lang="en-US" noProof="1">
              <a:ea typeface="Calibri"/>
              <a:cs typeface="Calibri"/>
            </a:endParaRPr>
          </a:p>
          <a:p>
            <a:r>
              <a:rPr lang="en-US" noProof="1">
                <a:ea typeface="+mn-lt"/>
                <a:cs typeface="+mn-lt"/>
              </a:rPr>
              <a:t>Υποενότητα: Ηλιακή ενέργεια για τους αγρότες</a:t>
            </a:r>
            <a:endParaRPr lang="en-US" noProof="1"/>
          </a:p>
        </p:txBody>
      </p:sp>
      <p:sp>
        <p:nvSpPr>
          <p:cNvPr id="21" name="CasellaDiTesto 20">
            <a:extLst>
              <a:ext uri="{FF2B5EF4-FFF2-40B4-BE49-F238E27FC236}">
                <a16:creationId xmlns:a16="http://schemas.microsoft.com/office/drawing/2014/main" id="{93CBB986-18F4-F7B0-5976-1F05538629B8}"/>
              </a:ext>
            </a:extLst>
          </p:cNvPr>
          <p:cNvSpPr txBox="1"/>
          <p:nvPr/>
        </p:nvSpPr>
        <p:spPr>
          <a:xfrm rot="16200000">
            <a:off x="10557027" y="4926419"/>
            <a:ext cx="2947988" cy="276999"/>
          </a:xfrm>
          <a:prstGeom prst="rect">
            <a:avLst/>
          </a:prstGeom>
          <a:noFill/>
        </p:spPr>
        <p:txBody>
          <a:bodyPr wrap="square">
            <a:spAutoFit/>
          </a:bodyPr>
          <a:lstStyle/>
          <a:p>
            <a:r>
              <a:rPr lang="en-GB" sz="1200"/>
              <a:t>Picture Credits: buildersontario.com</a:t>
            </a:r>
          </a:p>
        </p:txBody>
      </p:sp>
    </p:spTree>
    <p:extLst>
      <p:ext uri="{BB962C8B-B14F-4D97-AF65-F5344CB8AC3E}">
        <p14:creationId xmlns:p14="http://schemas.microsoft.com/office/powerpoint/2010/main" val="1169350755"/>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944d2af-eeed-4acc-b052-3107ab9b10d9" xsi:nil="true"/>
    <lcf76f155ced4ddcb4097134ff3c332f xmlns="c09b88ca-66eb-4a97-99d4-e4839274e10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DA855A-CA57-4F02-8D05-33143598368A}">
  <ds:schemaRefs>
    <ds:schemaRef ds:uri="316832a6-b41c-4d56-a928-8d06ba208699"/>
    <ds:schemaRef ds:uri="c944d2af-eeed-4acc-b052-3107ab9b10d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8005616-3A0F-44FD-8ECB-9478D5B5DA08}"/>
</file>

<file path=customXml/itemProps3.xml><?xml version="1.0" encoding="utf-8"?>
<ds:datastoreItem xmlns:ds="http://schemas.openxmlformats.org/officeDocument/2006/customXml" ds:itemID="{2E5AD1AE-2298-4280-A4DA-64BD068AFB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2099</Words>
  <Application>Microsoft Office PowerPoint</Application>
  <PresentationFormat>Widescreen</PresentationFormat>
  <Paragraphs>177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Tema1</vt:lpstr>
      <vt:lpstr>PowerPoint Presentation</vt:lpstr>
      <vt:lpstr>Μάθημα: VET-A1 Ενότητα: Διαχείριση των φυσικών πόρων και κλιματική δράση Διδακτική ενότητα: Ανανεώσιμες ενεργειακές λύσεις για τη γεωργία</vt:lpstr>
      <vt:lpstr>Περίληψη </vt:lpstr>
      <vt:lpstr>Εισαγωγή Μεταβολές του ΑΕΠ και της ζήτησης ενέργειας 2000-2014</vt:lpstr>
      <vt:lpstr>Παγκόσμια κατανάλωση</vt:lpstr>
      <vt:lpstr>Μείωση των εκπομπών αερίων του θερμοκηπίου</vt:lpstr>
      <vt:lpstr>Ηλιακή ενέργεια</vt:lpstr>
      <vt:lpstr>Ηλιακή θερμική ενέργεια</vt:lpstr>
      <vt:lpstr>Οικιακό σύστημα ηλιακής θερμότητας</vt:lpstr>
      <vt:lpstr>Οικιακό ηλιακό φωτοβολταϊκό σύστημα</vt:lpstr>
      <vt:lpstr>Η έννοια των αγροτικών φωτοβολταϊκών (APV)</vt:lpstr>
      <vt:lpstr>Αγροτικά φωτοβολταϊκά: μια λύση για όλους κερδισμένους</vt:lpstr>
      <vt:lpstr>Αγροτικά φωτοβολταϊκά: μια λύση για όλους κερδισμένους</vt:lpstr>
      <vt:lpstr>Αγροτικά φωτοβολταϊκά: μια λύση για όλους κερδισμένους</vt:lpstr>
      <vt:lpstr>Βιομάζα</vt:lpstr>
      <vt:lpstr>Πολλαπλές πηγές βιομάζας</vt:lpstr>
      <vt:lpstr>Βιομάζα: CO2 «ουδέτερο»</vt:lpstr>
      <vt:lpstr>Επισκόπηση των μονοπατιών βιοενέργειας</vt:lpstr>
      <vt:lpstr>Μικρή αιολική παραγωγή για αγροτικές περιοχές</vt:lpstr>
      <vt:lpstr>Μικρο- και μικρο-υδροηλεκτρική ενέργεια</vt:lpstr>
      <vt:lpstr>Συμπεράσματα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Katerina Triantafyllidi</cp:lastModifiedBy>
  <cp:revision>1</cp:revision>
  <dcterms:created xsi:type="dcterms:W3CDTF">2022-08-02T09:54:50Z</dcterms:created>
  <dcterms:modified xsi:type="dcterms:W3CDTF">2024-05-20T08:37:17Z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0x010100DFC3249CD11C3F43A5CB6F830C4A51BA</vt:lpwstr>
  </property>
  <property fmtid="{D5CDD505-2E9C-101B-9397-08002B2CF9AE}" pid="3" name="MediaServiceImageTags">
    <vt:lpwstr/>
  </property>
</Properties>
</file>