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3"/>
  </p:notesMasterIdLst>
  <p:sldIdLst>
    <p:sldId id="265" r:id="rId5"/>
    <p:sldId id="256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5" r:id="rId15"/>
    <p:sldId id="303" r:id="rId16"/>
    <p:sldId id="307" r:id="rId17"/>
    <p:sldId id="313" r:id="rId18"/>
    <p:sldId id="314" r:id="rId19"/>
    <p:sldId id="315" r:id="rId20"/>
    <p:sldId id="317" r:id="rId21"/>
    <p:sldId id="26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346EB1"/>
    <a:srgbClr val="CCECFF"/>
    <a:srgbClr val="CCFFFF"/>
    <a:srgbClr val="FFCC66"/>
    <a:srgbClr val="D68E0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6BACF-9C7D-9CAD-AEAC-B98DEBFB7529}" v="705" dt="2024-04-24T12:07:2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18" d="100"/>
          <a:sy n="118" d="100"/>
        </p:scale>
        <p:origin x="224" y="224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rvalho" userId="2b293b3f-b837-44d5-819a-63e38ad1a7c4" providerId="ADAL" clId="{294DEC6C-350E-FE47-829C-D6859A869F90}"/>
    <pc:docChg chg="custSel delSld modSld">
      <pc:chgData name="Lara Carvalho" userId="2b293b3f-b837-44d5-819a-63e38ad1a7c4" providerId="ADAL" clId="{294DEC6C-350E-FE47-829C-D6859A869F90}" dt="2024-02-29T06:59:56.142" v="37" actId="20577"/>
      <pc:docMkLst>
        <pc:docMk/>
      </pc:docMkLst>
      <pc:sldChg chg="modSp mod">
        <pc:chgData name="Lara Carvalho" userId="2b293b3f-b837-44d5-819a-63e38ad1a7c4" providerId="ADAL" clId="{294DEC6C-350E-FE47-829C-D6859A869F90}" dt="2024-02-29T06:59:56.142" v="37" actId="20577"/>
        <pc:sldMkLst>
          <pc:docMk/>
          <pc:sldMk cId="2365202717" sldId="256"/>
        </pc:sldMkLst>
        <pc:spChg chg="mod">
          <ac:chgData name="Lara Carvalho" userId="2b293b3f-b837-44d5-819a-63e38ad1a7c4" providerId="ADAL" clId="{294DEC6C-350E-FE47-829C-D6859A869F90}" dt="2024-02-29T06:59:56.142" v="37" actId="20577"/>
          <ac:spMkLst>
            <pc:docMk/>
            <pc:sldMk cId="2365202717" sldId="256"/>
            <ac:spMk id="2" creationId="{B6E59C6D-D429-7C7B-0228-FB62CC45C25D}"/>
          </ac:spMkLst>
        </pc:spChg>
      </pc:sldChg>
      <pc:sldChg chg="modSp mod">
        <pc:chgData name="Lara Carvalho" userId="2b293b3f-b837-44d5-819a-63e38ad1a7c4" providerId="ADAL" clId="{294DEC6C-350E-FE47-829C-D6859A869F90}" dt="2024-02-29T06:56:54.569" v="8" actId="20577"/>
        <pc:sldMkLst>
          <pc:docMk/>
          <pc:sldMk cId="1745002823" sldId="297"/>
        </pc:sldMkLst>
        <pc:spChg chg="mod">
          <ac:chgData name="Lara Carvalho" userId="2b293b3f-b837-44d5-819a-63e38ad1a7c4" providerId="ADAL" clId="{294DEC6C-350E-FE47-829C-D6859A869F90}" dt="2024-02-29T06:56:54.569" v="8" actId="20577"/>
          <ac:spMkLst>
            <pc:docMk/>
            <pc:sldMk cId="1745002823" sldId="297"/>
            <ac:spMk id="5" creationId="{56F12469-9C50-E5D4-0E24-19003180D613}"/>
          </ac:spMkLst>
        </pc:spChg>
      </pc:sldChg>
      <pc:sldChg chg="modSp mod">
        <pc:chgData name="Lara Carvalho" userId="2b293b3f-b837-44d5-819a-63e38ad1a7c4" providerId="ADAL" clId="{294DEC6C-350E-FE47-829C-D6859A869F90}" dt="2024-02-29T06:57:28.778" v="9"/>
        <pc:sldMkLst>
          <pc:docMk/>
          <pc:sldMk cId="2447852874" sldId="298"/>
        </pc:sldMkLst>
        <pc:spChg chg="mod">
          <ac:chgData name="Lara Carvalho" userId="2b293b3f-b837-44d5-819a-63e38ad1a7c4" providerId="ADAL" clId="{294DEC6C-350E-FE47-829C-D6859A869F90}" dt="2024-02-29T06:57:28.778" v="9"/>
          <ac:spMkLst>
            <pc:docMk/>
            <pc:sldMk cId="2447852874" sldId="298"/>
            <ac:spMk id="4" creationId="{31DD3931-6023-B476-6DCF-C2D59553B2A8}"/>
          </ac:spMkLst>
        </pc:spChg>
      </pc:sldChg>
      <pc:sldChg chg="modSp mod">
        <pc:chgData name="Lara Carvalho" userId="2b293b3f-b837-44d5-819a-63e38ad1a7c4" providerId="ADAL" clId="{294DEC6C-350E-FE47-829C-D6859A869F90}" dt="2024-02-29T06:57:37.184" v="10"/>
        <pc:sldMkLst>
          <pc:docMk/>
          <pc:sldMk cId="3204597379" sldId="299"/>
        </pc:sldMkLst>
        <pc:spChg chg="mod">
          <ac:chgData name="Lara Carvalho" userId="2b293b3f-b837-44d5-819a-63e38ad1a7c4" providerId="ADAL" clId="{294DEC6C-350E-FE47-829C-D6859A869F90}" dt="2024-02-29T06:57:37.184" v="10"/>
          <ac:spMkLst>
            <pc:docMk/>
            <pc:sldMk cId="3204597379" sldId="299"/>
            <ac:spMk id="4" creationId="{01D2ECC4-8A63-42B4-6383-A4E6FCAF2363}"/>
          </ac:spMkLst>
        </pc:spChg>
      </pc:sldChg>
      <pc:sldChg chg="modSp mod">
        <pc:chgData name="Lara Carvalho" userId="2b293b3f-b837-44d5-819a-63e38ad1a7c4" providerId="ADAL" clId="{294DEC6C-350E-FE47-829C-D6859A869F90}" dt="2024-02-29T06:57:42.341" v="11"/>
        <pc:sldMkLst>
          <pc:docMk/>
          <pc:sldMk cId="2976733242" sldId="300"/>
        </pc:sldMkLst>
        <pc:spChg chg="mod">
          <ac:chgData name="Lara Carvalho" userId="2b293b3f-b837-44d5-819a-63e38ad1a7c4" providerId="ADAL" clId="{294DEC6C-350E-FE47-829C-D6859A869F90}" dt="2024-02-29T06:57:42.341" v="11"/>
          <ac:spMkLst>
            <pc:docMk/>
            <pc:sldMk cId="2976733242" sldId="300"/>
            <ac:spMk id="4" creationId="{80F745F6-E280-CCB4-82E3-2A61EE213A90}"/>
          </ac:spMkLst>
        </pc:spChg>
      </pc:sldChg>
      <pc:sldChg chg="modSp mod">
        <pc:chgData name="Lara Carvalho" userId="2b293b3f-b837-44d5-819a-63e38ad1a7c4" providerId="ADAL" clId="{294DEC6C-350E-FE47-829C-D6859A869F90}" dt="2024-02-29T06:57:47.507" v="12"/>
        <pc:sldMkLst>
          <pc:docMk/>
          <pc:sldMk cId="236248169" sldId="301"/>
        </pc:sldMkLst>
        <pc:spChg chg="mod">
          <ac:chgData name="Lara Carvalho" userId="2b293b3f-b837-44d5-819a-63e38ad1a7c4" providerId="ADAL" clId="{294DEC6C-350E-FE47-829C-D6859A869F90}" dt="2024-02-29T06:57:47.507" v="12"/>
          <ac:spMkLst>
            <pc:docMk/>
            <pc:sldMk cId="236248169" sldId="301"/>
            <ac:spMk id="4" creationId="{8E69B328-3650-1E2C-84A2-F0444520FFEC}"/>
          </ac:spMkLst>
        </pc:spChg>
      </pc:sldChg>
      <pc:sldChg chg="modSp mod">
        <pc:chgData name="Lara Carvalho" userId="2b293b3f-b837-44d5-819a-63e38ad1a7c4" providerId="ADAL" clId="{294DEC6C-350E-FE47-829C-D6859A869F90}" dt="2024-02-29T06:57:53.517" v="13"/>
        <pc:sldMkLst>
          <pc:docMk/>
          <pc:sldMk cId="642858494" sldId="302"/>
        </pc:sldMkLst>
        <pc:spChg chg="mod">
          <ac:chgData name="Lara Carvalho" userId="2b293b3f-b837-44d5-819a-63e38ad1a7c4" providerId="ADAL" clId="{294DEC6C-350E-FE47-829C-D6859A869F90}" dt="2024-02-29T06:57:53.517" v="13"/>
          <ac:spMkLst>
            <pc:docMk/>
            <pc:sldMk cId="642858494" sldId="302"/>
            <ac:spMk id="4" creationId="{0CF1B879-AD74-305D-B8D4-8D637FAAF9DC}"/>
          </ac:spMkLst>
        </pc:spChg>
      </pc:sldChg>
      <pc:sldChg chg="modSp mod">
        <pc:chgData name="Lara Carvalho" userId="2b293b3f-b837-44d5-819a-63e38ad1a7c4" providerId="ADAL" clId="{294DEC6C-350E-FE47-829C-D6859A869F90}" dt="2024-02-29T06:58:24.360" v="18" actId="20577"/>
        <pc:sldMkLst>
          <pc:docMk/>
          <pc:sldMk cId="2686517251" sldId="303"/>
        </pc:sldMkLst>
        <pc:spChg chg="mod">
          <ac:chgData name="Lara Carvalho" userId="2b293b3f-b837-44d5-819a-63e38ad1a7c4" providerId="ADAL" clId="{294DEC6C-350E-FE47-829C-D6859A869F90}" dt="2024-02-29T06:58:24.360" v="18" actId="20577"/>
          <ac:spMkLst>
            <pc:docMk/>
            <pc:sldMk cId="2686517251" sldId="303"/>
            <ac:spMk id="4" creationId="{808F0C12-E45A-00DC-F3B4-162F3F8BD7A1}"/>
          </ac:spMkLst>
        </pc:spChg>
      </pc:sldChg>
      <pc:sldChg chg="modSp mod">
        <pc:chgData name="Lara Carvalho" userId="2b293b3f-b837-44d5-819a-63e38ad1a7c4" providerId="ADAL" clId="{294DEC6C-350E-FE47-829C-D6859A869F90}" dt="2024-02-29T06:58:02.967" v="15"/>
        <pc:sldMkLst>
          <pc:docMk/>
          <pc:sldMk cId="2677330533" sldId="305"/>
        </pc:sldMkLst>
        <pc:spChg chg="mod">
          <ac:chgData name="Lara Carvalho" userId="2b293b3f-b837-44d5-819a-63e38ad1a7c4" providerId="ADAL" clId="{294DEC6C-350E-FE47-829C-D6859A869F90}" dt="2024-02-29T06:58:02.967" v="15"/>
          <ac:spMkLst>
            <pc:docMk/>
            <pc:sldMk cId="2677330533" sldId="305"/>
            <ac:spMk id="5" creationId="{6A6D4B0A-F2AE-C259-D7CB-91C27B16F82C}"/>
          </ac:spMkLst>
        </pc:spChg>
      </pc:sldChg>
      <pc:sldChg chg="modSp mod">
        <pc:chgData name="Lara Carvalho" userId="2b293b3f-b837-44d5-819a-63e38ad1a7c4" providerId="ADAL" clId="{294DEC6C-350E-FE47-829C-D6859A869F90}" dt="2024-02-29T06:57:57.643" v="14"/>
        <pc:sldMkLst>
          <pc:docMk/>
          <pc:sldMk cId="2234782786" sldId="306"/>
        </pc:sldMkLst>
        <pc:spChg chg="mod">
          <ac:chgData name="Lara Carvalho" userId="2b293b3f-b837-44d5-819a-63e38ad1a7c4" providerId="ADAL" clId="{294DEC6C-350E-FE47-829C-D6859A869F90}" dt="2024-02-29T06:57:57.643" v="14"/>
          <ac:spMkLst>
            <pc:docMk/>
            <pc:sldMk cId="2234782786" sldId="306"/>
            <ac:spMk id="3" creationId="{70028747-352A-CCAB-B88B-8FE11ADB7E3D}"/>
          </ac:spMkLst>
        </pc:spChg>
      </pc:sldChg>
      <pc:sldChg chg="modSp mod">
        <pc:chgData name="Lara Carvalho" userId="2b293b3f-b837-44d5-819a-63e38ad1a7c4" providerId="ADAL" clId="{294DEC6C-350E-FE47-829C-D6859A869F90}" dt="2024-02-29T06:58:32.290" v="21" actId="20577"/>
        <pc:sldMkLst>
          <pc:docMk/>
          <pc:sldMk cId="2520133368" sldId="307"/>
        </pc:sldMkLst>
        <pc:spChg chg="mod">
          <ac:chgData name="Lara Carvalho" userId="2b293b3f-b837-44d5-819a-63e38ad1a7c4" providerId="ADAL" clId="{294DEC6C-350E-FE47-829C-D6859A869F90}" dt="2024-02-29T06:58:32.290" v="21" actId="20577"/>
          <ac:spMkLst>
            <pc:docMk/>
            <pc:sldMk cId="2520133368" sldId="307"/>
            <ac:spMk id="4" creationId="{4FAB89B1-F427-5273-232B-36FB3D540E6F}"/>
          </ac:spMkLst>
        </pc:spChg>
      </pc:sldChg>
      <pc:sldChg chg="modSp del mod">
        <pc:chgData name="Lara Carvalho" userId="2b293b3f-b837-44d5-819a-63e38ad1a7c4" providerId="ADAL" clId="{294DEC6C-350E-FE47-829C-D6859A869F90}" dt="2024-02-29T06:59:13.475" v="24" actId="2696"/>
        <pc:sldMkLst>
          <pc:docMk/>
          <pc:sldMk cId="816401711" sldId="308"/>
        </pc:sldMkLst>
        <pc:spChg chg="mod">
          <ac:chgData name="Lara Carvalho" userId="2b293b3f-b837-44d5-819a-63e38ad1a7c4" providerId="ADAL" clId="{294DEC6C-350E-FE47-829C-D6859A869F90}" dt="2024-02-29T06:58:43.051" v="23" actId="20577"/>
          <ac:spMkLst>
            <pc:docMk/>
            <pc:sldMk cId="816401711" sldId="308"/>
            <ac:spMk id="2" creationId="{9869A216-AA30-C2D4-F66E-7E63E2D94FA5}"/>
          </ac:spMkLst>
        </pc:spChg>
      </pc:sldChg>
      <pc:sldChg chg="modSp mod">
        <pc:chgData name="Lara Carvalho" userId="2b293b3f-b837-44d5-819a-63e38ad1a7c4" providerId="ADAL" clId="{294DEC6C-350E-FE47-829C-D6859A869F90}" dt="2024-02-29T06:59:19.087" v="27" actId="20577"/>
        <pc:sldMkLst>
          <pc:docMk/>
          <pc:sldMk cId="1439728602" sldId="313"/>
        </pc:sldMkLst>
        <pc:spChg chg="mod">
          <ac:chgData name="Lara Carvalho" userId="2b293b3f-b837-44d5-819a-63e38ad1a7c4" providerId="ADAL" clId="{294DEC6C-350E-FE47-829C-D6859A869F90}" dt="2024-02-29T06:59:19.087" v="27" actId="20577"/>
          <ac:spMkLst>
            <pc:docMk/>
            <pc:sldMk cId="1439728602" sldId="313"/>
            <ac:spMk id="4" creationId="{01B33D8E-E05F-C846-E559-9B696534F838}"/>
          </ac:spMkLst>
        </pc:spChg>
      </pc:sldChg>
      <pc:sldChg chg="modSp mod">
        <pc:chgData name="Lara Carvalho" userId="2b293b3f-b837-44d5-819a-63e38ad1a7c4" providerId="ADAL" clId="{294DEC6C-350E-FE47-829C-D6859A869F90}" dt="2024-02-29T06:59:32.048" v="30" actId="20577"/>
        <pc:sldMkLst>
          <pc:docMk/>
          <pc:sldMk cId="3734123915" sldId="314"/>
        </pc:sldMkLst>
        <pc:spChg chg="mod">
          <ac:chgData name="Lara Carvalho" userId="2b293b3f-b837-44d5-819a-63e38ad1a7c4" providerId="ADAL" clId="{294DEC6C-350E-FE47-829C-D6859A869F90}" dt="2024-02-29T06:59:32.048" v="30" actId="20577"/>
          <ac:spMkLst>
            <pc:docMk/>
            <pc:sldMk cId="3734123915" sldId="314"/>
            <ac:spMk id="4" creationId="{5FDD19FE-EF61-340D-0743-A8CE47C3CB2E}"/>
          </ac:spMkLst>
        </pc:spChg>
      </pc:sldChg>
      <pc:sldChg chg="modSp mod">
        <pc:chgData name="Lara Carvalho" userId="2b293b3f-b837-44d5-819a-63e38ad1a7c4" providerId="ADAL" clId="{294DEC6C-350E-FE47-829C-D6859A869F90}" dt="2024-02-29T06:59:40.035" v="33" actId="20577"/>
        <pc:sldMkLst>
          <pc:docMk/>
          <pc:sldMk cId="349655783" sldId="315"/>
        </pc:sldMkLst>
        <pc:spChg chg="mod">
          <ac:chgData name="Lara Carvalho" userId="2b293b3f-b837-44d5-819a-63e38ad1a7c4" providerId="ADAL" clId="{294DEC6C-350E-FE47-829C-D6859A869F90}" dt="2024-02-29T06:59:40.035" v="33" actId="20577"/>
          <ac:spMkLst>
            <pc:docMk/>
            <pc:sldMk cId="349655783" sldId="315"/>
            <ac:spMk id="4" creationId="{A5FBB098-ABD8-8D36-8853-935DC9CB1489}"/>
          </ac:spMkLst>
        </pc:spChg>
      </pc:sldChg>
      <pc:sldChg chg="delSp mod">
        <pc:chgData name="Lara Carvalho" userId="2b293b3f-b837-44d5-819a-63e38ad1a7c4" providerId="ADAL" clId="{294DEC6C-350E-FE47-829C-D6859A869F90}" dt="2024-02-29T06:59:46.238" v="34" actId="478"/>
        <pc:sldMkLst>
          <pc:docMk/>
          <pc:sldMk cId="3614997106" sldId="317"/>
        </pc:sldMkLst>
        <pc:spChg chg="del">
          <ac:chgData name="Lara Carvalho" userId="2b293b3f-b837-44d5-819a-63e38ad1a7c4" providerId="ADAL" clId="{294DEC6C-350E-FE47-829C-D6859A869F90}" dt="2024-02-29T06:59:46.238" v="34" actId="478"/>
          <ac:spMkLst>
            <pc:docMk/>
            <pc:sldMk cId="3614997106" sldId="317"/>
            <ac:spMk id="4" creationId="{56702565-EF30-80A3-8388-F93FE310576E}"/>
          </ac:spMkLst>
        </pc:spChg>
      </pc:sldChg>
    </pc:docChg>
  </pc:docChgLst>
  <pc:docChgLst>
    <pc:chgData name="chrysanthopm@gmail.com" userId="S::urn:spo:guest#chrysanthopm@gmail.com::" providerId="AD" clId="Web-{4656BACF-9C7D-9CAD-AEAC-B98DEBFB7529}"/>
    <pc:docChg chg="modSld">
      <pc:chgData name="chrysanthopm@gmail.com" userId="S::urn:spo:guest#chrysanthopm@gmail.com::" providerId="AD" clId="Web-{4656BACF-9C7D-9CAD-AEAC-B98DEBFB7529}" dt="2024-04-24T12:07:22.934" v="663" actId="20577"/>
      <pc:docMkLst>
        <pc:docMk/>
      </pc:docMkLst>
      <pc:sldChg chg="modSp">
        <pc:chgData name="chrysanthopm@gmail.com" userId="S::urn:spo:guest#chrysanthopm@gmail.com::" providerId="AD" clId="Web-{4656BACF-9C7D-9CAD-AEAC-B98DEBFB7529}" dt="2024-04-24T11:18:53.471" v="9" actId="20577"/>
        <pc:sldMkLst>
          <pc:docMk/>
          <pc:sldMk cId="2365202717" sldId="256"/>
        </pc:sldMkLst>
        <pc:spChg chg="mod">
          <ac:chgData name="chrysanthopm@gmail.com" userId="S::urn:spo:guest#chrysanthopm@gmail.com::" providerId="AD" clId="Web-{4656BACF-9C7D-9CAD-AEAC-B98DEBFB7529}" dt="2024-04-24T11:18:36.423" v="6" actId="20577"/>
          <ac:spMkLst>
            <pc:docMk/>
            <pc:sldMk cId="2365202717" sldId="256"/>
            <ac:spMk id="2" creationId="{B6E59C6D-D429-7C7B-0228-FB62CC45C25D}"/>
          </ac:spMkLst>
        </pc:spChg>
        <pc:spChg chg="mod">
          <ac:chgData name="chrysanthopm@gmail.com" userId="S::urn:spo:guest#chrysanthopm@gmail.com::" providerId="AD" clId="Web-{4656BACF-9C7D-9CAD-AEAC-B98DEBFB7529}" dt="2024-04-24T11:18:53.471" v="9" actId="20577"/>
          <ac:spMkLst>
            <pc:docMk/>
            <pc:sldMk cId="2365202717" sldId="256"/>
            <ac:spMk id="3" creationId="{153480B5-24EA-F078-8AFA-9CEF6872103E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21:36.802" v="22" actId="20577"/>
        <pc:sldMkLst>
          <pc:docMk/>
          <pc:sldMk cId="511451301" sldId="260"/>
        </pc:sldMkLst>
        <pc:spChg chg="mod">
          <ac:chgData name="chrysanthopm@gmail.com" userId="S::urn:spo:guest#chrysanthopm@gmail.com::" providerId="AD" clId="Web-{4656BACF-9C7D-9CAD-AEAC-B98DEBFB7529}" dt="2024-04-24T11:21:36.802" v="22" actId="20577"/>
          <ac:spMkLst>
            <pc:docMk/>
            <pc:sldMk cId="511451301" sldId="260"/>
            <ac:spMk id="4" creationId="{11EB1FF6-C5CA-9F58-F225-83146C3FFE74}"/>
          </ac:spMkLst>
        </pc:spChg>
        <pc:spChg chg="mod">
          <ac:chgData name="chrysanthopm@gmail.com" userId="S::urn:spo:guest#chrysanthopm@gmail.com::" providerId="AD" clId="Web-{4656BACF-9C7D-9CAD-AEAC-B98DEBFB7529}" dt="2024-04-24T11:21:32.052" v="20" actId="20577"/>
          <ac:spMkLst>
            <pc:docMk/>
            <pc:sldMk cId="511451301" sldId="260"/>
            <ac:spMk id="5" creationId="{CBCA397B-1A77-F5AE-5632-5E60152DE354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23:40.101" v="58" actId="20577"/>
        <pc:sldMkLst>
          <pc:docMk/>
          <pc:sldMk cId="1745002823" sldId="297"/>
        </pc:sldMkLst>
        <pc:spChg chg="mod">
          <ac:chgData name="chrysanthopm@gmail.com" userId="S::urn:spo:guest#chrysanthopm@gmail.com::" providerId="AD" clId="Web-{4656BACF-9C7D-9CAD-AEAC-B98DEBFB7529}" dt="2024-04-24T11:22:05.131" v="29" actId="20577"/>
          <ac:spMkLst>
            <pc:docMk/>
            <pc:sldMk cId="1745002823" sldId="297"/>
            <ac:spMk id="2" creationId="{3F6EB3BD-5952-B437-CBEA-0BB80420C8E5}"/>
          </ac:spMkLst>
        </pc:spChg>
        <pc:spChg chg="mod">
          <ac:chgData name="chrysanthopm@gmail.com" userId="S::urn:spo:guest#chrysanthopm@gmail.com::" providerId="AD" clId="Web-{4656BACF-9C7D-9CAD-AEAC-B98DEBFB7529}" dt="2024-04-24T11:22:53.632" v="51" actId="20577"/>
          <ac:spMkLst>
            <pc:docMk/>
            <pc:sldMk cId="1745002823" sldId="297"/>
            <ac:spMk id="3" creationId="{540D35AF-1FB1-82E7-1C16-09F485D98A55}"/>
          </ac:spMkLst>
        </pc:spChg>
        <pc:spChg chg="mod">
          <ac:chgData name="chrysanthopm@gmail.com" userId="S::urn:spo:guest#chrysanthopm@gmail.com::" providerId="AD" clId="Web-{4656BACF-9C7D-9CAD-AEAC-B98DEBFB7529}" dt="2024-04-24T11:23:19.148" v="54" actId="20577"/>
          <ac:spMkLst>
            <pc:docMk/>
            <pc:sldMk cId="1745002823" sldId="297"/>
            <ac:spMk id="5" creationId="{56F12469-9C50-E5D4-0E24-19003180D613}"/>
          </ac:spMkLst>
        </pc:spChg>
        <pc:spChg chg="mod">
          <ac:chgData name="chrysanthopm@gmail.com" userId="S::urn:spo:guest#chrysanthopm@gmail.com::" providerId="AD" clId="Web-{4656BACF-9C7D-9CAD-AEAC-B98DEBFB7529}" dt="2024-04-24T11:23:40.101" v="58" actId="20577"/>
          <ac:spMkLst>
            <pc:docMk/>
            <pc:sldMk cId="1745002823" sldId="297"/>
            <ac:spMk id="10" creationId="{10467F3D-56DA-F458-D419-09F93C2FB9AD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25:34.494" v="80" actId="14100"/>
        <pc:sldMkLst>
          <pc:docMk/>
          <pc:sldMk cId="2447852874" sldId="298"/>
        </pc:sldMkLst>
        <pc:spChg chg="mod">
          <ac:chgData name="chrysanthopm@gmail.com" userId="S::urn:spo:guest#chrysanthopm@gmail.com::" providerId="AD" clId="Web-{4656BACF-9C7D-9CAD-AEAC-B98DEBFB7529}" dt="2024-04-24T11:24:10.086" v="64" actId="20577"/>
          <ac:spMkLst>
            <pc:docMk/>
            <pc:sldMk cId="2447852874" sldId="298"/>
            <ac:spMk id="2" creationId="{1537E777-6646-674D-B9A0-E83F4B882C19}"/>
          </ac:spMkLst>
        </pc:spChg>
        <pc:spChg chg="mod">
          <ac:chgData name="chrysanthopm@gmail.com" userId="S::urn:spo:guest#chrysanthopm@gmail.com::" providerId="AD" clId="Web-{4656BACF-9C7D-9CAD-AEAC-B98DEBFB7529}" dt="2024-04-24T11:25:34.494" v="80" actId="14100"/>
          <ac:spMkLst>
            <pc:docMk/>
            <pc:sldMk cId="2447852874" sldId="298"/>
            <ac:spMk id="3" creationId="{1504CC7B-1CA2-DEB9-F450-18FC4C083989}"/>
          </ac:spMkLst>
        </pc:spChg>
        <pc:spChg chg="mod">
          <ac:chgData name="chrysanthopm@gmail.com" userId="S::urn:spo:guest#chrysanthopm@gmail.com::" providerId="AD" clId="Web-{4656BACF-9C7D-9CAD-AEAC-B98DEBFB7529}" dt="2024-04-24T11:25:29.650" v="79" actId="20577"/>
          <ac:spMkLst>
            <pc:docMk/>
            <pc:sldMk cId="2447852874" sldId="298"/>
            <ac:spMk id="4" creationId="{31DD3931-6023-B476-6DCF-C2D59553B2A8}"/>
          </ac:spMkLst>
        </pc:spChg>
        <pc:spChg chg="mod">
          <ac:chgData name="chrysanthopm@gmail.com" userId="S::urn:spo:guest#chrysanthopm@gmail.com::" providerId="AD" clId="Web-{4656BACF-9C7D-9CAD-AEAC-B98DEBFB7529}" dt="2024-04-24T11:25:11.119" v="76" actId="20577"/>
          <ac:spMkLst>
            <pc:docMk/>
            <pc:sldMk cId="2447852874" sldId="298"/>
            <ac:spMk id="7" creationId="{95F53E6C-B613-B305-5C28-A17F8A3F9642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29:44.421" v="144" actId="20577"/>
        <pc:sldMkLst>
          <pc:docMk/>
          <pc:sldMk cId="3204597379" sldId="299"/>
        </pc:sldMkLst>
        <pc:spChg chg="mod">
          <ac:chgData name="chrysanthopm@gmail.com" userId="S::urn:spo:guest#chrysanthopm@gmail.com::" providerId="AD" clId="Web-{4656BACF-9C7D-9CAD-AEAC-B98DEBFB7529}" dt="2024-04-24T11:25:57.917" v="84" actId="20577"/>
          <ac:spMkLst>
            <pc:docMk/>
            <pc:sldMk cId="3204597379" sldId="299"/>
            <ac:spMk id="2" creationId="{8DE0D737-A961-A2BF-0655-51922CCD0ECB}"/>
          </ac:spMkLst>
        </pc:spChg>
        <pc:spChg chg="mod">
          <ac:chgData name="chrysanthopm@gmail.com" userId="S::urn:spo:guest#chrysanthopm@gmail.com::" providerId="AD" clId="Web-{4656BACF-9C7D-9CAD-AEAC-B98DEBFB7529}" dt="2024-04-24T11:29:01.998" v="136" actId="20577"/>
          <ac:spMkLst>
            <pc:docMk/>
            <pc:sldMk cId="3204597379" sldId="299"/>
            <ac:spMk id="3" creationId="{C8985FBF-F157-1FD5-4694-A36BB885812A}"/>
          </ac:spMkLst>
        </pc:spChg>
        <pc:spChg chg="mod">
          <ac:chgData name="chrysanthopm@gmail.com" userId="S::urn:spo:guest#chrysanthopm@gmail.com::" providerId="AD" clId="Web-{4656BACF-9C7D-9CAD-AEAC-B98DEBFB7529}" dt="2024-04-24T11:29:44.421" v="144" actId="20577"/>
          <ac:spMkLst>
            <pc:docMk/>
            <pc:sldMk cId="3204597379" sldId="299"/>
            <ac:spMk id="4" creationId="{01D2ECC4-8A63-42B4-6383-A4E6FCAF2363}"/>
          </ac:spMkLst>
        </pc:spChg>
        <pc:spChg chg="mod">
          <ac:chgData name="chrysanthopm@gmail.com" userId="S::urn:spo:guest#chrysanthopm@gmail.com::" providerId="AD" clId="Web-{4656BACF-9C7D-9CAD-AEAC-B98DEBFB7529}" dt="2024-04-24T11:29:39.218" v="142" actId="20577"/>
          <ac:spMkLst>
            <pc:docMk/>
            <pc:sldMk cId="3204597379" sldId="299"/>
            <ac:spMk id="8" creationId="{14A9B4ED-CD9B-A88B-F0B6-BB62DA5CF628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32:49.878" v="209" actId="20577"/>
        <pc:sldMkLst>
          <pc:docMk/>
          <pc:sldMk cId="2976733242" sldId="300"/>
        </pc:sldMkLst>
        <pc:spChg chg="mod">
          <ac:chgData name="chrysanthopm@gmail.com" userId="S::urn:spo:guest#chrysanthopm@gmail.com::" providerId="AD" clId="Web-{4656BACF-9C7D-9CAD-AEAC-B98DEBFB7529}" dt="2024-04-24T11:30:03.375" v="148" actId="20577"/>
          <ac:spMkLst>
            <pc:docMk/>
            <pc:sldMk cId="2976733242" sldId="300"/>
            <ac:spMk id="2" creationId="{42A2A68E-C3A6-3B40-F312-1B5BA4133040}"/>
          </ac:spMkLst>
        </pc:spChg>
        <pc:spChg chg="mod">
          <ac:chgData name="chrysanthopm@gmail.com" userId="S::urn:spo:guest#chrysanthopm@gmail.com::" providerId="AD" clId="Web-{4656BACF-9C7D-9CAD-AEAC-B98DEBFB7529}" dt="2024-04-24T11:32:07.502" v="203" actId="20577"/>
          <ac:spMkLst>
            <pc:docMk/>
            <pc:sldMk cId="2976733242" sldId="300"/>
            <ac:spMk id="3" creationId="{30228AC2-8AAC-2776-3DA3-DDD22F113B64}"/>
          </ac:spMkLst>
        </pc:spChg>
        <pc:spChg chg="mod">
          <ac:chgData name="chrysanthopm@gmail.com" userId="S::urn:spo:guest#chrysanthopm@gmail.com::" providerId="AD" clId="Web-{4656BACF-9C7D-9CAD-AEAC-B98DEBFB7529}" dt="2024-04-24T11:32:49.878" v="209" actId="20577"/>
          <ac:spMkLst>
            <pc:docMk/>
            <pc:sldMk cId="2976733242" sldId="300"/>
            <ac:spMk id="4" creationId="{80F745F6-E280-CCB4-82E3-2A61EE213A90}"/>
          </ac:spMkLst>
        </pc:spChg>
        <pc:spChg chg="mod">
          <ac:chgData name="chrysanthopm@gmail.com" userId="S::urn:spo:guest#chrysanthopm@gmail.com::" providerId="AD" clId="Web-{4656BACF-9C7D-9CAD-AEAC-B98DEBFB7529}" dt="2024-04-24T11:32:28.549" v="206" actId="20577"/>
          <ac:spMkLst>
            <pc:docMk/>
            <pc:sldMk cId="2976733242" sldId="300"/>
            <ac:spMk id="8" creationId="{D3703F77-7CFD-A481-DF8F-981DC9E688AD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34:18.645" v="227" actId="20577"/>
        <pc:sldMkLst>
          <pc:docMk/>
          <pc:sldMk cId="236248169" sldId="301"/>
        </pc:sldMkLst>
        <pc:spChg chg="mod">
          <ac:chgData name="chrysanthopm@gmail.com" userId="S::urn:spo:guest#chrysanthopm@gmail.com::" providerId="AD" clId="Web-{4656BACF-9C7D-9CAD-AEAC-B98DEBFB7529}" dt="2024-04-24T11:33:13.207" v="217" actId="20577"/>
          <ac:spMkLst>
            <pc:docMk/>
            <pc:sldMk cId="236248169" sldId="301"/>
            <ac:spMk id="2" creationId="{161128F1-708A-571C-88D3-FF5B039C9DEC}"/>
          </ac:spMkLst>
        </pc:spChg>
        <pc:spChg chg="mod">
          <ac:chgData name="chrysanthopm@gmail.com" userId="S::urn:spo:guest#chrysanthopm@gmail.com::" providerId="AD" clId="Web-{4656BACF-9C7D-9CAD-AEAC-B98DEBFB7529}" dt="2024-04-24T11:34:18.645" v="227" actId="20577"/>
          <ac:spMkLst>
            <pc:docMk/>
            <pc:sldMk cId="236248169" sldId="301"/>
            <ac:spMk id="4" creationId="{8E69B328-3650-1E2C-84A2-F0444520FFEC}"/>
          </ac:spMkLst>
        </pc:spChg>
        <pc:spChg chg="mod">
          <ac:chgData name="chrysanthopm@gmail.com" userId="S::urn:spo:guest#chrysanthopm@gmail.com::" providerId="AD" clId="Web-{4656BACF-9C7D-9CAD-AEAC-B98DEBFB7529}" dt="2024-04-24T11:33:48.004" v="223" actId="20577"/>
          <ac:spMkLst>
            <pc:docMk/>
            <pc:sldMk cId="236248169" sldId="301"/>
            <ac:spMk id="8" creationId="{7158C56A-DB69-9375-267D-9AAE20BDF820}"/>
          </ac:spMkLst>
        </pc:spChg>
        <pc:picChg chg="mod">
          <ac:chgData name="chrysanthopm@gmail.com" userId="S::urn:spo:guest#chrysanthopm@gmail.com::" providerId="AD" clId="Web-{4656BACF-9C7D-9CAD-AEAC-B98DEBFB7529}" dt="2024-04-24T11:33:34.863" v="219" actId="1076"/>
          <ac:picMkLst>
            <pc:docMk/>
            <pc:sldMk cId="236248169" sldId="301"/>
            <ac:picMk id="13" creationId="{33C5360A-7BDC-9EDF-DE6D-42EDF142FE4A}"/>
          </ac:picMkLst>
        </pc:picChg>
      </pc:sldChg>
      <pc:sldChg chg="modSp">
        <pc:chgData name="chrysanthopm@gmail.com" userId="S::urn:spo:guest#chrysanthopm@gmail.com::" providerId="AD" clId="Web-{4656BACF-9C7D-9CAD-AEAC-B98DEBFB7529}" dt="2024-04-24T11:39:21.120" v="256" actId="20577"/>
        <pc:sldMkLst>
          <pc:docMk/>
          <pc:sldMk cId="642858494" sldId="302"/>
        </pc:sldMkLst>
        <pc:spChg chg="mod">
          <ac:chgData name="chrysanthopm@gmail.com" userId="S::urn:spo:guest#chrysanthopm@gmail.com::" providerId="AD" clId="Web-{4656BACF-9C7D-9CAD-AEAC-B98DEBFB7529}" dt="2024-04-24T11:34:43.583" v="231" actId="20577"/>
          <ac:spMkLst>
            <pc:docMk/>
            <pc:sldMk cId="642858494" sldId="302"/>
            <ac:spMk id="2" creationId="{DBE9FAD1-1E7E-42A5-6EFF-C61F2A8250DC}"/>
          </ac:spMkLst>
        </pc:spChg>
        <pc:spChg chg="mod">
          <ac:chgData name="chrysanthopm@gmail.com" userId="S::urn:spo:guest#chrysanthopm@gmail.com::" providerId="AD" clId="Web-{4656BACF-9C7D-9CAD-AEAC-B98DEBFB7529}" dt="2024-04-24T11:38:52.073" v="253" actId="20577"/>
          <ac:spMkLst>
            <pc:docMk/>
            <pc:sldMk cId="642858494" sldId="302"/>
            <ac:spMk id="3" creationId="{441B8F15-E1AE-15B6-1EB1-ADA44335E635}"/>
          </ac:spMkLst>
        </pc:spChg>
        <pc:spChg chg="mod">
          <ac:chgData name="chrysanthopm@gmail.com" userId="S::urn:spo:guest#chrysanthopm@gmail.com::" providerId="AD" clId="Web-{4656BACF-9C7D-9CAD-AEAC-B98DEBFB7529}" dt="2024-04-24T11:39:21.120" v="256" actId="20577"/>
          <ac:spMkLst>
            <pc:docMk/>
            <pc:sldMk cId="642858494" sldId="302"/>
            <ac:spMk id="4" creationId="{0CF1B879-AD74-305D-B8D4-8D637FAAF9DC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54:04.684" v="459" actId="20577"/>
        <pc:sldMkLst>
          <pc:docMk/>
          <pc:sldMk cId="2686517251" sldId="303"/>
        </pc:sldMkLst>
        <pc:spChg chg="mod">
          <ac:chgData name="chrysanthopm@gmail.com" userId="S::urn:spo:guest#chrysanthopm@gmail.com::" providerId="AD" clId="Web-{4656BACF-9C7D-9CAD-AEAC-B98DEBFB7529}" dt="2024-04-24T11:45:13.361" v="328" actId="20577"/>
          <ac:spMkLst>
            <pc:docMk/>
            <pc:sldMk cId="2686517251" sldId="303"/>
            <ac:spMk id="2" creationId="{59BFAD46-E426-C2EE-2C95-0535201E1CBF}"/>
          </ac:spMkLst>
        </pc:spChg>
        <pc:spChg chg="mod">
          <ac:chgData name="chrysanthopm@gmail.com" userId="S::urn:spo:guest#chrysanthopm@gmail.com::" providerId="AD" clId="Web-{4656BACF-9C7D-9CAD-AEAC-B98DEBFB7529}" dt="2024-04-24T11:54:04.684" v="459" actId="20577"/>
          <ac:spMkLst>
            <pc:docMk/>
            <pc:sldMk cId="2686517251" sldId="303"/>
            <ac:spMk id="4" creationId="{808F0C12-E45A-00DC-F3B4-162F3F8BD7A1}"/>
          </ac:spMkLst>
        </pc:spChg>
        <pc:spChg chg="mod">
          <ac:chgData name="chrysanthopm@gmail.com" userId="S::urn:spo:guest#chrysanthopm@gmail.com::" providerId="AD" clId="Web-{4656BACF-9C7D-9CAD-AEAC-B98DEBFB7529}" dt="2024-04-24T11:53:39.762" v="456" actId="20577"/>
          <ac:spMkLst>
            <pc:docMk/>
            <pc:sldMk cId="2686517251" sldId="303"/>
            <ac:spMk id="8" creationId="{B4A562CD-586C-8055-31D0-9169B495E5B8}"/>
          </ac:spMkLst>
        </pc:spChg>
        <pc:graphicFrameChg chg="mod modGraphic">
          <ac:chgData name="chrysanthopm@gmail.com" userId="S::urn:spo:guest#chrysanthopm@gmail.com::" providerId="AD" clId="Web-{4656BACF-9C7D-9CAD-AEAC-B98DEBFB7529}" dt="2024-04-24T11:50:11.976" v="453"/>
          <ac:graphicFrameMkLst>
            <pc:docMk/>
            <pc:sldMk cId="2686517251" sldId="303"/>
            <ac:graphicFrameMk id="7" creationId="{6AAE8AB9-E5D9-FC97-9C9D-9D6F7DDF7AA0}"/>
          </ac:graphicFrameMkLst>
        </pc:graphicFrameChg>
      </pc:sldChg>
      <pc:sldChg chg="modSp">
        <pc:chgData name="chrysanthopm@gmail.com" userId="S::urn:spo:guest#chrysanthopm@gmail.com::" providerId="AD" clId="Web-{4656BACF-9C7D-9CAD-AEAC-B98DEBFB7529}" dt="2024-04-24T11:44:46.486" v="324" actId="20577"/>
        <pc:sldMkLst>
          <pc:docMk/>
          <pc:sldMk cId="2677330533" sldId="305"/>
        </pc:sldMkLst>
        <pc:spChg chg="mod">
          <ac:chgData name="chrysanthopm@gmail.com" userId="S::urn:spo:guest#chrysanthopm@gmail.com::" providerId="AD" clId="Web-{4656BACF-9C7D-9CAD-AEAC-B98DEBFB7529}" dt="2024-04-24T11:40:47.747" v="272" actId="20577"/>
          <ac:spMkLst>
            <pc:docMk/>
            <pc:sldMk cId="2677330533" sldId="305"/>
            <ac:spMk id="2" creationId="{446DF4C0-7F12-50C9-B31D-ED5FE6219FF7}"/>
          </ac:spMkLst>
        </pc:spChg>
        <pc:spChg chg="mod">
          <ac:chgData name="chrysanthopm@gmail.com" userId="S::urn:spo:guest#chrysanthopm@gmail.com::" providerId="AD" clId="Web-{4656BACF-9C7D-9CAD-AEAC-B98DEBFB7529}" dt="2024-04-24T11:41:43.920" v="282" actId="20577"/>
          <ac:spMkLst>
            <pc:docMk/>
            <pc:sldMk cId="2677330533" sldId="305"/>
            <ac:spMk id="3" creationId="{BA07370F-1A2A-BE3E-E29D-8A370EE1CF4B}"/>
          </ac:spMkLst>
        </pc:spChg>
        <pc:spChg chg="mod">
          <ac:chgData name="chrysanthopm@gmail.com" userId="S::urn:spo:guest#chrysanthopm@gmail.com::" providerId="AD" clId="Web-{4656BACF-9C7D-9CAD-AEAC-B98DEBFB7529}" dt="2024-04-24T11:42:40.140" v="289" actId="20577"/>
          <ac:spMkLst>
            <pc:docMk/>
            <pc:sldMk cId="2677330533" sldId="305"/>
            <ac:spMk id="4" creationId="{380E8907-ED09-FD73-B038-8E0E1D847EE0}"/>
          </ac:spMkLst>
        </pc:spChg>
        <pc:spChg chg="mod">
          <ac:chgData name="chrysanthopm@gmail.com" userId="S::urn:spo:guest#chrysanthopm@gmail.com::" providerId="AD" clId="Web-{4656BACF-9C7D-9CAD-AEAC-B98DEBFB7529}" dt="2024-04-24T11:44:39.845" v="322" actId="20577"/>
          <ac:spMkLst>
            <pc:docMk/>
            <pc:sldMk cId="2677330533" sldId="305"/>
            <ac:spMk id="5" creationId="{6A6D4B0A-F2AE-C259-D7CB-91C27B16F82C}"/>
          </ac:spMkLst>
        </pc:spChg>
        <pc:spChg chg="mod">
          <ac:chgData name="chrysanthopm@gmail.com" userId="S::urn:spo:guest#chrysanthopm@gmail.com::" providerId="AD" clId="Web-{4656BACF-9C7D-9CAD-AEAC-B98DEBFB7529}" dt="2024-04-24T11:44:46.486" v="324" actId="20577"/>
          <ac:spMkLst>
            <pc:docMk/>
            <pc:sldMk cId="2677330533" sldId="305"/>
            <ac:spMk id="8" creationId="{4923BAF1-C527-9D26-9011-1482E1ED91B7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40:23.168" v="266" actId="20577"/>
        <pc:sldMkLst>
          <pc:docMk/>
          <pc:sldMk cId="2234782786" sldId="306"/>
        </pc:sldMkLst>
        <pc:spChg chg="mod">
          <ac:chgData name="chrysanthopm@gmail.com" userId="S::urn:spo:guest#chrysanthopm@gmail.com::" providerId="AD" clId="Web-{4656BACF-9C7D-9CAD-AEAC-B98DEBFB7529}" dt="2024-04-24T11:40:00.652" v="263" actId="20577"/>
          <ac:spMkLst>
            <pc:docMk/>
            <pc:sldMk cId="2234782786" sldId="306"/>
            <ac:spMk id="2" creationId="{6E223D68-5662-760C-CA03-31DEF28E04EF}"/>
          </ac:spMkLst>
        </pc:spChg>
        <pc:spChg chg="mod">
          <ac:chgData name="chrysanthopm@gmail.com" userId="S::urn:spo:guest#chrysanthopm@gmail.com::" providerId="AD" clId="Web-{4656BACF-9C7D-9CAD-AEAC-B98DEBFB7529}" dt="2024-04-24T11:40:23.168" v="266" actId="20577"/>
          <ac:spMkLst>
            <pc:docMk/>
            <pc:sldMk cId="2234782786" sldId="306"/>
            <ac:spMk id="3" creationId="{70028747-352A-CCAB-B88B-8FE11ADB7E3D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1:58:51.612" v="553" actId="20577"/>
        <pc:sldMkLst>
          <pc:docMk/>
          <pc:sldMk cId="2520133368" sldId="307"/>
        </pc:sldMkLst>
        <pc:spChg chg="mod">
          <ac:chgData name="chrysanthopm@gmail.com" userId="S::urn:spo:guest#chrysanthopm@gmail.com::" providerId="AD" clId="Web-{4656BACF-9C7D-9CAD-AEAC-B98DEBFB7529}" dt="2024-04-24T11:54:31.013" v="462" actId="20577"/>
          <ac:spMkLst>
            <pc:docMk/>
            <pc:sldMk cId="2520133368" sldId="307"/>
            <ac:spMk id="2" creationId="{2D3D2402-F132-8EE6-C320-CF6FA79C46E1}"/>
          </ac:spMkLst>
        </pc:spChg>
        <pc:spChg chg="mod">
          <ac:chgData name="chrysanthopm@gmail.com" userId="S::urn:spo:guest#chrysanthopm@gmail.com::" providerId="AD" clId="Web-{4656BACF-9C7D-9CAD-AEAC-B98DEBFB7529}" dt="2024-04-24T11:58:51.612" v="553" actId="20577"/>
          <ac:spMkLst>
            <pc:docMk/>
            <pc:sldMk cId="2520133368" sldId="307"/>
            <ac:spMk id="4" creationId="{4FAB89B1-F427-5273-232B-36FB3D540E6F}"/>
          </ac:spMkLst>
        </pc:spChg>
        <pc:spChg chg="mod">
          <ac:chgData name="chrysanthopm@gmail.com" userId="S::urn:spo:guest#chrysanthopm@gmail.com::" providerId="AD" clId="Web-{4656BACF-9C7D-9CAD-AEAC-B98DEBFB7529}" dt="2024-04-24T11:58:29.846" v="550" actId="20577"/>
          <ac:spMkLst>
            <pc:docMk/>
            <pc:sldMk cId="2520133368" sldId="307"/>
            <ac:spMk id="8" creationId="{D359BD2E-31E3-B096-E628-AC206A2827FD}"/>
          </ac:spMkLst>
        </pc:spChg>
        <pc:graphicFrameChg chg="mod modGraphic">
          <ac:chgData name="chrysanthopm@gmail.com" userId="S::urn:spo:guest#chrysanthopm@gmail.com::" providerId="AD" clId="Web-{4656BACF-9C7D-9CAD-AEAC-B98DEBFB7529}" dt="2024-04-24T11:57:51.095" v="545"/>
          <ac:graphicFrameMkLst>
            <pc:docMk/>
            <pc:sldMk cId="2520133368" sldId="307"/>
            <ac:graphicFrameMk id="7" creationId="{AD438A3B-727C-AFFF-5375-07DCDEB1E520}"/>
          </ac:graphicFrameMkLst>
        </pc:graphicFrameChg>
      </pc:sldChg>
      <pc:sldChg chg="modSp">
        <pc:chgData name="chrysanthopm@gmail.com" userId="S::urn:spo:guest#chrysanthopm@gmail.com::" providerId="AD" clId="Web-{4656BACF-9C7D-9CAD-AEAC-B98DEBFB7529}" dt="2024-04-24T12:02:32.241" v="605" actId="20577"/>
        <pc:sldMkLst>
          <pc:docMk/>
          <pc:sldMk cId="1439728602" sldId="313"/>
        </pc:sldMkLst>
        <pc:spChg chg="mod">
          <ac:chgData name="chrysanthopm@gmail.com" userId="S::urn:spo:guest#chrysanthopm@gmail.com::" providerId="AD" clId="Web-{4656BACF-9C7D-9CAD-AEAC-B98DEBFB7529}" dt="2024-04-24T11:59:45.035" v="555" actId="20577"/>
          <ac:spMkLst>
            <pc:docMk/>
            <pc:sldMk cId="1439728602" sldId="313"/>
            <ac:spMk id="2" creationId="{4B0CCED0-F122-880B-56B2-8A76110294F8}"/>
          </ac:spMkLst>
        </pc:spChg>
        <pc:spChg chg="mod">
          <ac:chgData name="chrysanthopm@gmail.com" userId="S::urn:spo:guest#chrysanthopm@gmail.com::" providerId="AD" clId="Web-{4656BACF-9C7D-9CAD-AEAC-B98DEBFB7529}" dt="2024-04-24T12:02:27.100" v="603" actId="20577"/>
          <ac:spMkLst>
            <pc:docMk/>
            <pc:sldMk cId="1439728602" sldId="313"/>
            <ac:spMk id="3" creationId="{1F81558F-88D4-4C54-5A44-05797608997D}"/>
          </ac:spMkLst>
        </pc:spChg>
        <pc:spChg chg="mod">
          <ac:chgData name="chrysanthopm@gmail.com" userId="S::urn:spo:guest#chrysanthopm@gmail.com::" providerId="AD" clId="Web-{4656BACF-9C7D-9CAD-AEAC-B98DEBFB7529}" dt="2024-04-24T12:02:17.272" v="599" actId="20577"/>
          <ac:spMkLst>
            <pc:docMk/>
            <pc:sldMk cId="1439728602" sldId="313"/>
            <ac:spMk id="4" creationId="{01B33D8E-E05F-C846-E559-9B696534F838}"/>
          </ac:spMkLst>
        </pc:spChg>
        <pc:spChg chg="mod">
          <ac:chgData name="chrysanthopm@gmail.com" userId="S::urn:spo:guest#chrysanthopm@gmail.com::" providerId="AD" clId="Web-{4656BACF-9C7D-9CAD-AEAC-B98DEBFB7529}" dt="2024-04-24T12:02:21.584" v="601" actId="20577"/>
          <ac:spMkLst>
            <pc:docMk/>
            <pc:sldMk cId="1439728602" sldId="313"/>
            <ac:spMk id="6" creationId="{2EEEC4DD-D862-FFFE-CB0B-F5520FDC030D}"/>
          </ac:spMkLst>
        </pc:spChg>
        <pc:spChg chg="mod">
          <ac:chgData name="chrysanthopm@gmail.com" userId="S::urn:spo:guest#chrysanthopm@gmail.com::" providerId="AD" clId="Web-{4656BACF-9C7D-9CAD-AEAC-B98DEBFB7529}" dt="2024-04-24T12:02:32.241" v="605" actId="20577"/>
          <ac:spMkLst>
            <pc:docMk/>
            <pc:sldMk cId="1439728602" sldId="313"/>
            <ac:spMk id="9" creationId="{D9D356F7-3E35-4C2A-8F26-14223A42F50F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2:05:00.259" v="632" actId="20577"/>
        <pc:sldMkLst>
          <pc:docMk/>
          <pc:sldMk cId="3734123915" sldId="314"/>
        </pc:sldMkLst>
        <pc:spChg chg="mod">
          <ac:chgData name="chrysanthopm@gmail.com" userId="S::urn:spo:guest#chrysanthopm@gmail.com::" providerId="AD" clId="Web-{4656BACF-9C7D-9CAD-AEAC-B98DEBFB7529}" dt="2024-04-24T12:03:06.898" v="611" actId="20577"/>
          <ac:spMkLst>
            <pc:docMk/>
            <pc:sldMk cId="3734123915" sldId="314"/>
            <ac:spMk id="2" creationId="{56E8EBC3-A477-A530-AF9B-D858BC542C83}"/>
          </ac:spMkLst>
        </pc:spChg>
        <pc:spChg chg="mod">
          <ac:chgData name="chrysanthopm@gmail.com" userId="S::urn:spo:guest#chrysanthopm@gmail.com::" providerId="AD" clId="Web-{4656BACF-9C7D-9CAD-AEAC-B98DEBFB7529}" dt="2024-04-24T12:03:57.493" v="624" actId="20577"/>
          <ac:spMkLst>
            <pc:docMk/>
            <pc:sldMk cId="3734123915" sldId="314"/>
            <ac:spMk id="3" creationId="{C3F692AC-CFF9-CB31-DD5E-FED56D0E8A54}"/>
          </ac:spMkLst>
        </pc:spChg>
        <pc:spChg chg="mod">
          <ac:chgData name="chrysanthopm@gmail.com" userId="S::urn:spo:guest#chrysanthopm@gmail.com::" providerId="AD" clId="Web-{4656BACF-9C7D-9CAD-AEAC-B98DEBFB7529}" dt="2024-04-24T12:05:00.259" v="632" actId="20577"/>
          <ac:spMkLst>
            <pc:docMk/>
            <pc:sldMk cId="3734123915" sldId="314"/>
            <ac:spMk id="4" creationId="{5FDD19FE-EF61-340D-0743-A8CE47C3CB2E}"/>
          </ac:spMkLst>
        </pc:spChg>
        <pc:spChg chg="mod">
          <ac:chgData name="chrysanthopm@gmail.com" userId="S::urn:spo:guest#chrysanthopm@gmail.com::" providerId="AD" clId="Web-{4656BACF-9C7D-9CAD-AEAC-B98DEBFB7529}" dt="2024-04-24T12:04:43.072" v="629" actId="20577"/>
          <ac:spMkLst>
            <pc:docMk/>
            <pc:sldMk cId="3734123915" sldId="314"/>
            <ac:spMk id="13" creationId="{90DADA84-FBD9-3B72-737E-8190A2F6472A}"/>
          </ac:spMkLst>
        </pc:spChg>
      </pc:sldChg>
      <pc:sldChg chg="modSp">
        <pc:chgData name="chrysanthopm@gmail.com" userId="S::urn:spo:guest#chrysanthopm@gmail.com::" providerId="AD" clId="Web-{4656BACF-9C7D-9CAD-AEAC-B98DEBFB7529}" dt="2024-04-24T12:05:56.698" v="643" actId="20577"/>
        <pc:sldMkLst>
          <pc:docMk/>
          <pc:sldMk cId="349655783" sldId="315"/>
        </pc:sldMkLst>
        <pc:spChg chg="mod">
          <ac:chgData name="chrysanthopm@gmail.com" userId="S::urn:spo:guest#chrysanthopm@gmail.com::" providerId="AD" clId="Web-{4656BACF-9C7D-9CAD-AEAC-B98DEBFB7529}" dt="2024-04-24T12:05:33.369" v="640" actId="20577"/>
          <ac:spMkLst>
            <pc:docMk/>
            <pc:sldMk cId="349655783" sldId="315"/>
            <ac:spMk id="2" creationId="{BE004B4B-8874-6997-7018-F1F2FF24F9BF}"/>
          </ac:spMkLst>
        </pc:spChg>
        <pc:spChg chg="mod">
          <ac:chgData name="chrysanthopm@gmail.com" userId="S::urn:spo:guest#chrysanthopm@gmail.com::" providerId="AD" clId="Web-{4656BACF-9C7D-9CAD-AEAC-B98DEBFB7529}" dt="2024-04-24T12:05:56.698" v="643" actId="20577"/>
          <ac:spMkLst>
            <pc:docMk/>
            <pc:sldMk cId="349655783" sldId="315"/>
            <ac:spMk id="4" creationId="{A5FBB098-ABD8-8D36-8853-935DC9CB1489}"/>
          </ac:spMkLst>
        </pc:spChg>
        <pc:picChg chg="mod">
          <ac:chgData name="chrysanthopm@gmail.com" userId="S::urn:spo:guest#chrysanthopm@gmail.com::" providerId="AD" clId="Web-{4656BACF-9C7D-9CAD-AEAC-B98DEBFB7529}" dt="2024-04-24T12:05:23.354" v="635" actId="14100"/>
          <ac:picMkLst>
            <pc:docMk/>
            <pc:sldMk cId="349655783" sldId="315"/>
            <ac:picMk id="9" creationId="{4611901F-6303-BBB2-528C-2458DCDF15A3}"/>
          </ac:picMkLst>
        </pc:picChg>
      </pc:sldChg>
      <pc:sldChg chg="modSp">
        <pc:chgData name="chrysanthopm@gmail.com" userId="S::urn:spo:guest#chrysanthopm@gmail.com::" providerId="AD" clId="Web-{4656BACF-9C7D-9CAD-AEAC-B98DEBFB7529}" dt="2024-04-24T12:07:22.934" v="663" actId="20577"/>
        <pc:sldMkLst>
          <pc:docMk/>
          <pc:sldMk cId="3614997106" sldId="317"/>
        </pc:sldMkLst>
        <pc:spChg chg="mod">
          <ac:chgData name="chrysanthopm@gmail.com" userId="S::urn:spo:guest#chrysanthopm@gmail.com::" providerId="AD" clId="Web-{4656BACF-9C7D-9CAD-AEAC-B98DEBFB7529}" dt="2024-04-24T12:06:17.136" v="648" actId="20577"/>
          <ac:spMkLst>
            <pc:docMk/>
            <pc:sldMk cId="3614997106" sldId="317"/>
            <ac:spMk id="2" creationId="{EE0C7CB2-37E9-1E8C-FD09-A36BABAC3C24}"/>
          </ac:spMkLst>
        </pc:spChg>
        <pc:spChg chg="mod">
          <ac:chgData name="chrysanthopm@gmail.com" userId="S::urn:spo:guest#chrysanthopm@gmail.com::" providerId="AD" clId="Web-{4656BACF-9C7D-9CAD-AEAC-B98DEBFB7529}" dt="2024-04-24T12:07:22.934" v="663" actId="20577"/>
          <ac:spMkLst>
            <pc:docMk/>
            <pc:sldMk cId="3614997106" sldId="317"/>
            <ac:spMk id="3" creationId="{6537AD46-FB75-10CB-B187-B71A6C4C18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2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0517-A285-937D-938E-FB1158F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01A2F-9736-21B2-79F3-AC1B5598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CFA9F-84E3-F6F2-71B8-E1C23AEB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5F13-7991-D852-0120-D8137FB75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C86A-872C-A4F1-7379-A4CC23E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200B-AD18-308F-E5D0-D57D3159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D17B8-2485-9902-C694-41AD5601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A416-B7CF-7B8E-BA38-78CFD6F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313E-4D3C-57C9-92E8-10C780B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8810A-F7A9-7674-CC5F-E9488090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99A04-352C-B282-B4B0-C02D60ED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85F54-AA2B-95F2-5C95-D3DF7FB76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6A48-4A72-3713-B5BE-F17B8CC9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A1E2-E985-28BF-97DE-187B633B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3DBA-35E0-5EC7-AA13-A14F5AF25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5D28-DE18-EFE1-2B83-59D446E6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indoor-agriculture-has-sustainable-potential-feed-canad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D68-5662-760C-CA03-31DEF28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noProof="1">
                <a:ea typeface="+mj-lt"/>
                <a:cs typeface="+mj-lt"/>
              </a:rPr>
              <a:t>Μέθοδοι για γεωργία σε εσωτερικούς χώρους - Υδατοπονία</a:t>
            </a:r>
            <a:endParaRPr lang="en-US" sz="3200" noProof="1">
              <a:cs typeface="Calibri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8747-352A-CCAB-B88B-8FE11AD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8589-97A6-0FE9-3307-E79CFF1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diagram of a fish pond&#10;&#10;Description automatically generated">
            <a:extLst>
              <a:ext uri="{FF2B5EF4-FFF2-40B4-BE49-F238E27FC236}">
                <a16:creationId xmlns:a16="http://schemas.microsoft.com/office/drawing/2014/main" id="{017B69F1-D737-1DBF-C3D0-1FBBB0F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9" y="1609466"/>
            <a:ext cx="7431089" cy="4341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AC245-A983-FD3E-1D51-AB12DCA22876}"/>
              </a:ext>
            </a:extLst>
          </p:cNvPr>
          <p:cNvSpPr txBox="1"/>
          <p:nvPr/>
        </p:nvSpPr>
        <p:spPr>
          <a:xfrm>
            <a:off x="3095946" y="5548045"/>
            <a:ext cx="6000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Schematic representation of a model of aquaponics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(Source: Barui et al., 2021)</a:t>
            </a:r>
            <a:r>
              <a:rPr lang="en-SE" sz="1000" dirty="0">
                <a:effectLst/>
              </a:rPr>
              <a:t>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23478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F4C0-7F12-50C9-B31D-ED5FE62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>
                <a:ea typeface="+mj-lt"/>
                <a:cs typeface="+mj-lt"/>
              </a:rPr>
              <a:t>Μέθοδοι για τη γεωργία σε εσωτερικούς χώρους</a:t>
            </a:r>
            <a:endParaRPr lang="en-US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70F-1A2A-BE3E-E29D-8A370EE1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235" y="1752601"/>
            <a:ext cx="2696110" cy="3518042"/>
          </a:xfrm>
          <a:ln w="28575">
            <a:solidFill>
              <a:srgbClr val="94C02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Υδατοκαλλιέργεια</a:t>
            </a:r>
            <a:endParaRPr lang="en-US" noProof="1">
              <a:cs typeface="Calibri"/>
            </a:endParaRPr>
          </a:p>
          <a:p>
            <a:r>
              <a:rPr lang="en-US" sz="22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Καλλιέργεια υδρόβιων οργανισμών υπό ελεγχόμενες συνθήκες</a:t>
            </a:r>
          </a:p>
          <a:p>
            <a:r>
              <a:rPr lang="en-US" sz="22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Περιλαμβάνει ψάρια, καρκινοειδή και υδρόβιους φωτοσυνθετικούς οργανισμούς.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8907-ED09-FD73-B038-8E0E1D84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637" y="1717231"/>
            <a:ext cx="8058363" cy="2405918"/>
          </a:xfrm>
          <a:ln w="28575">
            <a:solidFill>
              <a:srgbClr val="94C02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Υδατοκαλλιέργεια</a:t>
            </a:r>
            <a:endParaRPr lang="en-US" noProof="1">
              <a:cs typeface="Calibri"/>
            </a:endParaRPr>
          </a:p>
          <a:p>
            <a:r>
              <a:rPr lang="en-US" sz="22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Μέθοδος καλλιέργειας που ευνοεί τη συμβιωτική σχέση μεταξύ ψαριών και φυτών</a:t>
            </a:r>
          </a:p>
          <a:p>
            <a:r>
              <a:rPr lang="en-US" sz="22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Επιτυγχάνει συμβίωση μέσω λίπανσης (λίπανση και άρδευση)</a:t>
            </a:r>
          </a:p>
          <a:p>
            <a:r>
              <a:rPr lang="en-US" sz="22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Πλούσια σε θρεπτικά συστατικά απόβλητα από δεξαμενή ψαριών εμπλουτίζουν τα κρεβάτια υδροπονικής παραγωγής</a:t>
            </a:r>
          </a:p>
          <a:p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4B0A-F2AE-C259-D7CB-91C27B16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C7C2-BB22-9507-1144-95ED9B0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E6C0D6-7AF0-0679-D3B7-6563144A5A9E}"/>
              </a:ext>
            </a:extLst>
          </p:cNvPr>
          <p:cNvSpPr/>
          <p:nvPr/>
        </p:nvSpPr>
        <p:spPr>
          <a:xfrm>
            <a:off x="3263759" y="1752601"/>
            <a:ext cx="729464" cy="396784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23BAF1-C527-9D26-9011-1482E1ED91B7}"/>
              </a:ext>
            </a:extLst>
          </p:cNvPr>
          <p:cNvSpPr txBox="1">
            <a:spLocks/>
          </p:cNvSpPr>
          <p:nvPr/>
        </p:nvSpPr>
        <p:spPr>
          <a:xfrm>
            <a:off x="3994584" y="4216927"/>
            <a:ext cx="7637121" cy="2405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noProof="1">
                <a:ea typeface="+mn-lt"/>
                <a:cs typeface="+mn-lt"/>
              </a:rPr>
              <a:t>Διαδικασία</a:t>
            </a:r>
            <a:endParaRPr lang="en-US" noProof="1">
              <a:cs typeface="Calibri"/>
            </a:endParaRPr>
          </a:p>
          <a:p>
            <a:pPr lvl="1"/>
            <a:r>
              <a:rPr lang="en-US" sz="16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Το πλούσιο σε θρεπτικά συστατικά νερό υφίσταται διήθηση και μετατροπή της τοξικής αμμωνίας σε πλούσια σε θρεπτικά συστατικά νιτρικά άλατα.</a:t>
            </a:r>
          </a:p>
          <a:p>
            <a:pPr lvl="1"/>
            <a:r>
              <a:rPr lang="en-US" sz="16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Τα φυτά απορροφούν τα θρεπτικά συστατικά και καθαρίζουν τα λύματα πριν επιστρέψουν στο ενυδρείο.</a:t>
            </a:r>
            <a:endParaRPr lang="en-US" baseline="-25000" noProof="1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en-US" sz="2000" baseline="-250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Τα φυτά καταναλώνουν το CO2 των ψαριών</a:t>
            </a:r>
          </a:p>
          <a:p>
            <a:pPr lvl="1"/>
            <a:r>
              <a:rPr lang="en-US" sz="1600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Το νερό στις δεξαμενές ψαριών απορροφά θερμότητα</a:t>
            </a:r>
          </a:p>
        </p:txBody>
      </p:sp>
    </p:spTree>
    <p:extLst>
      <p:ext uri="{BB962C8B-B14F-4D97-AF65-F5344CB8AC3E}">
        <p14:creationId xmlns:p14="http://schemas.microsoft.com/office/powerpoint/2010/main" val="267733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9078-B8E1-F6AD-A2D7-9DF7C3DA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AD46-E426-C2EE-2C95-053520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>
                <a:ea typeface="+mj-lt"/>
                <a:cs typeface="+mj-lt"/>
              </a:rPr>
              <a:t>Προκλήσεις και ευκαιρίες της CEA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AE8AB9-E5D9-FC97-9C9D-9D6F7DDF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370503"/>
              </p:ext>
            </p:extLst>
          </p:nvPr>
        </p:nvGraphicFramePr>
        <p:xfrm>
          <a:off x="112507" y="1418340"/>
          <a:ext cx="11967489" cy="46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882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381498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762109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268422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1">
                          <a:latin typeface="Calibri"/>
                        </a:rPr>
                        <a:t>Ευκαιρίες</a:t>
                      </a:r>
                      <a:endParaRPr lang="en-US" b="1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1">
                          <a:latin typeface="Calibri"/>
                        </a:rPr>
                        <a:t>Προκλήσεις</a:t>
                      </a:r>
                      <a:endParaRPr lang="en-US" b="1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6710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Εξοικονόμηση ενέργειας</a:t>
                      </a:r>
                      <a:endParaRPr lang="en-US" sz="1400" noProof="1"/>
                    </a:p>
                    <a:p>
                      <a:pPr lvl="0">
                        <a:buNone/>
                      </a:pP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Αποτελεσματικός έλεγχος του φωτός</a:t>
                      </a:r>
                      <a:endParaRPr lang="en-US" sz="1400" noProof="1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Δημιουργικές λύσεις εξοικονόμησης ενέργειας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Αυξημένο ενεργειακό κόστος</a:t>
                      </a:r>
                      <a:endParaRPr lang="en-US" sz="1400" noProof="1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Απαιτήσεις κλιματισμού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10736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Ζήτηση νερού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Μείωση της ζήτησης νερού</a:t>
                      </a:r>
                      <a:endParaRPr lang="en-US" sz="1400" noProof="1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Τεχνικές ανακύκλωσης και καθαρισμού</a:t>
                      </a:r>
                      <a:endParaRPr lang="en-US" sz="1400" noProof="1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Μετατροπή των υγρών αποβλήτων σε πόσιμο νερό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Λογιστικές προκλήσεις στη μεταφορά νερού</a:t>
                      </a:r>
                      <a:endParaRPr lang="en-US" sz="1400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8723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Παραγωγικότητα ανά μονάδα επιφάνειας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Ετήσια, πολυκαλλιεργητική παραγωγή</a:t>
                      </a:r>
                      <a:endParaRPr lang="en-US" sz="1400" noProof="1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Αύξηση της απόδοσης των καλλιεργειών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Περιορισμοί στις ποικιλίες φυτών που είναι κατάλληλες για κάθετη καλλιέργεια</a:t>
                      </a:r>
                      <a:endParaRPr lang="en-US" sz="1400" noProof="1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Δυσκολία ποσοτικοποίησης της αποδοτικότητας του χώρου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  <a:tr h="8723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Ανακύκλωση οργανικών αποβλήτων</a:t>
                      </a:r>
                      <a:endParaRPr lang="en-US" sz="1400" noProof="1"/>
                    </a:p>
                    <a:p>
                      <a:pPr lvl="0">
                        <a:buNone/>
                      </a:pP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Αποτελεσματική αξιοποίηση των θρεπτικών συστατικών και των οργανικών αποβλήτων από τα λύματα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8182"/>
                  </a:ext>
                </a:extLst>
              </a:tr>
              <a:tr h="6710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Παροχή υγιεινών τροφίμων</a:t>
                      </a:r>
                      <a:endParaRPr lang="en-US" sz="1400" noProof="1"/>
                    </a:p>
                    <a:p>
                      <a:pPr lvl="0">
                        <a:buNone/>
                      </a:pP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Φρέσκα και τοπικά παραγόμενα τρόφιμα</a:t>
                      </a:r>
                      <a:endParaRPr lang="en-US" noProof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Προϊόντα που δεν επηρεάζονται από μολυσμένα εδάφη ή αρδευόμενο νερό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Κοινωνική αποδοχή</a:t>
                      </a:r>
                      <a:endParaRPr lang="en-US" sz="1400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5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0C12-E45A-00DC-F3B4-162F3F8B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VET-D4 / Υποενότητα: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A5BAB-018B-55F4-B653-67F0E78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62CD-586C-8055-31D0-9169B495E5B8}"/>
              </a:ext>
            </a:extLst>
          </p:cNvPr>
          <p:cNvSpPr txBox="1"/>
          <p:nvPr/>
        </p:nvSpPr>
        <p:spPr>
          <a:xfrm>
            <a:off x="146125" y="6131683"/>
            <a:ext cx="529908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ea typeface="+mn-lt"/>
                <a:cs typeface="+mn-lt"/>
              </a:rPr>
              <a:t>Περιβαλλοντικές ευκαιρίες και προκλήσεις της κάθετης γεωργίας(Πηγή: Kalantari et al. 2018)</a:t>
            </a:r>
            <a:endParaRPr lang="en-US" noProof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5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CE7-0A5F-8940-9112-14991264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402-F132-8EE6-C320-CF6FA79C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>
                <a:ea typeface="+mj-lt"/>
                <a:cs typeface="+mj-lt"/>
              </a:rPr>
              <a:t>Προκλήσεις και ευκαιρίες της CEA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38A3B-727C-AFFF-5375-07DCDEB1E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247605"/>
              </p:ext>
            </p:extLst>
          </p:nvPr>
        </p:nvGraphicFramePr>
        <p:xfrm>
          <a:off x="146125" y="1967512"/>
          <a:ext cx="11366349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1">
                          <a:latin typeface="Calibri"/>
                        </a:rPr>
                        <a:t>Ευκαιρίες</a:t>
                      </a:r>
                      <a:endParaRPr lang="en-US" b="1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1">
                          <a:latin typeface="Calibri"/>
                        </a:rPr>
                        <a:t>Προκλήσεις</a:t>
                      </a:r>
                      <a:endParaRPr lang="en-US" b="1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Αρχικό κόστος</a:t>
                      </a:r>
                      <a:endParaRPr lang="en-US" sz="1400" noProof="1"/>
                    </a:p>
                    <a:p>
                      <a:pPr lvl="0">
                        <a:buNone/>
                      </a:pP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Σωστή επιλογή τοποθεσίας για μεγιστοποίηση της απόδοσης της επένδυσης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Υψηλό αρχικό κόστος</a:t>
                      </a:r>
                      <a:endParaRPr lang="en-US" sz="1400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Ενεργειακό κόστος</a:t>
                      </a:r>
                      <a:endParaRPr lang="en-US" sz="1400" noProof="1"/>
                    </a:p>
                    <a:p>
                      <a:pPr lvl="0">
                        <a:buNone/>
                      </a:pP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Εφαρμογή στρατηγικών για τη μείωση του κόστους: (i) αξιοποίηση των αποβλήτων του κτιρίου και (ii) ενσωμάτωση στο ενεργειακό σύστημα του κτιρίου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Υψηλό ενεργειακό κόστος κυρίως λόγω τεχνητού φωτισμού</a:t>
                      </a:r>
                      <a:endParaRPr lang="en-US" sz="1400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Οικονομική ανάπτυξη και τιμές τροφίμων</a:t>
                      </a: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Ενσωμάτωση στις αστικές οικονομίες</a:t>
                      </a:r>
                      <a:endParaRPr lang="en-US" sz="1400" noProof="1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 Μετατροπή των αστικών χώρων σε γεωργικά κέντρα</a:t>
                      </a:r>
                      <a:endParaRPr lang="en-US" sz="1400" noProof="1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noProof="1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Αρχική έλλειψη εργατικού δυναμικού</a:t>
                      </a:r>
                      <a:endParaRPr lang="en-US" sz="1400" noProof="1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noProof="1">
                          <a:latin typeface="Calibri"/>
                        </a:rPr>
                        <a:t>Έλλειψη οικονομικής ανάλυσης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89B1-F427-5273-232B-36FB3D54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VET-D4 / Υποενότητα: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EAC5-5344-AFEF-15A2-634C669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9BD2E-31E3-B096-E628-AC206A2827FD}"/>
              </a:ext>
            </a:extLst>
          </p:cNvPr>
          <p:cNvSpPr txBox="1"/>
          <p:nvPr/>
        </p:nvSpPr>
        <p:spPr>
          <a:xfrm>
            <a:off x="146124" y="5690781"/>
            <a:ext cx="1136634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ea typeface="+mn-lt"/>
                <a:cs typeface="+mn-lt"/>
              </a:rPr>
              <a:t>ικονομικές ευκαιρίες και προκλήσεις της κάθετης γεωργίας(Πηγή: Kalantari et al. 2018 και Barui et al. 2021)</a:t>
            </a:r>
            <a:endParaRPr lang="en-US" noProof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13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ED0-F122-880B-56B2-8A76110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ea typeface="+mj-lt"/>
                <a:cs typeface="+mj-lt"/>
              </a:rPr>
              <a:t>Βιωσιμότητα στην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558F-88D4-4C54-5A44-05797608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7"/>
            <a:ext cx="8010861" cy="45481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noProof="1">
                <a:ea typeface="+mn-lt"/>
                <a:cs typeface="+mn-lt"/>
              </a:rPr>
              <a:t>Η CEA προσφέρει μια βιώσιμη λύση στις σύγχρονες προκλήσεις της παραγωγής τροφίμων</a:t>
            </a:r>
            <a:endParaRPr lang="en-US" noProof="1">
              <a:cs typeface="Calibri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εξοικονομεί πόρους, ιδίως νερό</a:t>
            </a:r>
          </a:p>
          <a:p>
            <a:pPr lvl="1"/>
            <a:r>
              <a:rPr lang="en-US" noProof="1">
                <a:ea typeface="+mn-lt"/>
                <a:cs typeface="+mn-lt"/>
              </a:rPr>
              <a:t>Αποτελεσματικά συστήματα άρδευσης</a:t>
            </a:r>
          </a:p>
          <a:p>
            <a:pPr lvl="1"/>
            <a:r>
              <a:rPr lang="en-US" noProof="1">
                <a:ea typeface="+mn-lt"/>
                <a:cs typeface="+mn-lt"/>
              </a:rPr>
              <a:t>Λειτουργεί όλο το χρόνο</a:t>
            </a:r>
          </a:p>
          <a:p>
            <a:pPr lvl="1"/>
            <a:r>
              <a:rPr lang="en-US" noProof="1">
                <a:ea typeface="+mn-lt"/>
                <a:cs typeface="+mn-lt"/>
              </a:rPr>
              <a:t>Μεγιστοποιεί την αποδοτικότητα του χώρου</a:t>
            </a:r>
            <a:endParaRPr lang="en-US" noProof="1">
              <a:cs typeface="Calibri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Μειώνει τις ανάγκες για μεταφορές σε μεγάλες αποστάσεις (ελαχιστοποίηση των αποβλήτων τροφίμων)</a:t>
            </a:r>
          </a:p>
          <a:p>
            <a:pPr marL="228600" lvl="1">
              <a:spcBef>
                <a:spcPts val="1000"/>
              </a:spcBef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Συμβάλλει στην κυκλική οικονομία</a:t>
            </a:r>
          </a:p>
          <a:p>
            <a:pPr lvl="1"/>
            <a:r>
              <a:rPr lang="en-US" noProof="1">
                <a:ea typeface="+mn-lt"/>
                <a:cs typeface="+mn-lt"/>
              </a:rPr>
              <a:t>Ανακύκλωση υλικών</a:t>
            </a:r>
          </a:p>
          <a:p>
            <a:pPr lvl="1"/>
            <a:r>
              <a:rPr lang="en-US" noProof="1">
                <a:ea typeface="+mn-lt"/>
                <a:cs typeface="+mn-lt"/>
              </a:rPr>
              <a:t>Αξιοποίηση του νερού της βροχής</a:t>
            </a:r>
          </a:p>
          <a:p>
            <a:pPr lvl="1"/>
            <a:r>
              <a:rPr lang="en-US" noProof="1">
                <a:ea typeface="+mn-lt"/>
                <a:cs typeface="+mn-lt"/>
              </a:rPr>
              <a:t>Παραγωγή ενέργειας</a:t>
            </a:r>
          </a:p>
          <a:p>
            <a:pPr lvl="1"/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33D8E-E05F-C846-E559-9B69653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VET-D4 / Υποενότητα: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BDCB-146E-2A82-16C5-1C554DC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EC4DD-D862-FFFE-CB0B-F5520FDC030D}"/>
              </a:ext>
            </a:extLst>
          </p:cNvPr>
          <p:cNvSpPr txBox="1"/>
          <p:nvPr/>
        </p:nvSpPr>
        <p:spPr>
          <a:xfrm>
            <a:off x="8429513" y="1534560"/>
            <a:ext cx="2924287" cy="1569660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noProof="1">
                <a:ea typeface="+mn-lt"/>
                <a:cs typeface="+mn-lt"/>
              </a:rPr>
              <a:t>Αν και η CEA δεν μπορεί να λύσει όλα τα περιβαλλοντικά ζητήματα, προσφέρει σημαντικές δυνατότητες ως βιώσιμη εναλλακτική λύση στη συμβατική γεωργία.</a:t>
            </a:r>
            <a:endParaRPr lang="en-US" sz="1600" noProof="1">
              <a:cs typeface="Calibri"/>
            </a:endParaRPr>
          </a:p>
        </p:txBody>
      </p:sp>
      <p:pic>
        <p:nvPicPr>
          <p:cNvPr id="8" name="Picture 7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19276EE6-97AF-BAA8-8E90-0127209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3362921"/>
            <a:ext cx="4245984" cy="2392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56F7-3E35-4C2A-8F26-14223A42F50F}"/>
              </a:ext>
            </a:extLst>
          </p:cNvPr>
          <p:cNvSpPr txBox="1"/>
          <p:nvPr/>
        </p:nvSpPr>
        <p:spPr>
          <a:xfrm>
            <a:off x="5829300" y="5815433"/>
            <a:ext cx="650733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SE" sz="1000" dirty="0"/>
              <a:t>(</a:t>
            </a:r>
            <a:r>
              <a:rPr lang="en-US" sz="1000" noProof="1"/>
              <a:t>Πηγή</a:t>
            </a:r>
            <a:r>
              <a:rPr lang="en-SE" sz="1000" dirty="0"/>
              <a:t>: </a:t>
            </a:r>
            <a:r>
              <a:rPr lang="en-SE" sz="1000" dirty="0">
                <a:hlinkClick r:id="rId3"/>
              </a:rPr>
              <a:t>LinkedIn.com</a:t>
            </a:r>
            <a:r>
              <a:rPr lang="en-SE" sz="1000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143972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EBC3-A477-A530-AF9B-D858BC5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1">
                <a:ea typeface="+mj-lt"/>
                <a:cs typeface="+mj-lt"/>
              </a:rPr>
              <a:t>Περιπτωσιολογικές μελέτες</a:t>
            </a:r>
            <a:endParaRPr lang="en-US" sz="3200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2AC-CFF9-CB31-DD5E-FED56D0E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noProof="1">
                <a:ea typeface="+mn-lt"/>
                <a:cs typeface="+mn-lt"/>
              </a:rPr>
              <a:t>Φάρμα Oishii (πρωτοπόρος εταιρεία)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19FE-EF61-340D-0743-A8CE47C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91AA-455B-B91A-D68B-2249DA8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Rows of plants in a greenhouse&#10;&#10;Description automatically generated">
            <a:extLst>
              <a:ext uri="{FF2B5EF4-FFF2-40B4-BE49-F238E27FC236}">
                <a16:creationId xmlns:a16="http://schemas.microsoft.com/office/drawing/2014/main" id="{4176EF14-2C96-56A3-349F-C8CF4F2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" y="4287844"/>
            <a:ext cx="3659842" cy="2068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F7AB-5658-DA74-DCC1-DDA41B6298EE}"/>
              </a:ext>
            </a:extLst>
          </p:cNvPr>
          <p:cNvGrpSpPr/>
          <p:nvPr/>
        </p:nvGrpSpPr>
        <p:grpSpPr>
          <a:xfrm>
            <a:off x="388622" y="2259106"/>
            <a:ext cx="2870946" cy="1866602"/>
            <a:chOff x="4838700" y="1752600"/>
            <a:chExt cx="5029200" cy="3352800"/>
          </a:xfrm>
        </p:grpSpPr>
        <p:pic>
          <p:nvPicPr>
            <p:cNvPr id="7" name="Picture 6" descr="A transparent container with water and plants in it&#10;&#10;Description automatically generated">
              <a:extLst>
                <a:ext uri="{FF2B5EF4-FFF2-40B4-BE49-F238E27FC236}">
                  <a16:creationId xmlns:a16="http://schemas.microsoft.com/office/drawing/2014/main" id="{69A5B06C-7310-2559-4E4C-C7FED96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1752600"/>
              <a:ext cx="2514600" cy="3352800"/>
            </a:xfrm>
            <a:prstGeom prst="rect">
              <a:avLst/>
            </a:prstGeom>
          </p:spPr>
        </p:pic>
        <p:pic>
          <p:nvPicPr>
            <p:cNvPr id="10" name="Picture 9" descr="A plant in a container&#10;&#10;Description automatically generated">
              <a:extLst>
                <a:ext uri="{FF2B5EF4-FFF2-40B4-BE49-F238E27FC236}">
                  <a16:creationId xmlns:a16="http://schemas.microsoft.com/office/drawing/2014/main" id="{B86E6E94-0CC6-E017-1012-775044F5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1752600"/>
              <a:ext cx="2514600" cy="335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ADA84-FBD9-3B72-737E-8190A2F6472A}"/>
              </a:ext>
            </a:extLst>
          </p:cNvPr>
          <p:cNvSpPr txBox="1"/>
          <p:nvPr/>
        </p:nvSpPr>
        <p:spPr>
          <a:xfrm>
            <a:off x="5025614" y="1579488"/>
            <a:ext cx="6099586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noProof="1"/>
              <a:t>Aerofarms</a:t>
            </a:r>
            <a:endParaRPr lang="el-GR" sz="2400" noProof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noProof="1"/>
              <a:t>Nordic Harvest </a:t>
            </a:r>
            <a:r>
              <a:rPr lang="el-GR" sz="2400" noProof="1">
                <a:ea typeface="+mn-lt"/>
                <a:cs typeface="+mn-lt"/>
              </a:rPr>
              <a:t>(η μεγαλύτερη κάθετη φάρμα στην Ευρώπη)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noProof="1"/>
              <a:t>Sky Green (</a:t>
            </a:r>
            <a:r>
              <a:rPr lang="el-GR" sz="2400" noProof="1">
                <a:ea typeface="+mn-lt"/>
                <a:cs typeface="+mn-lt"/>
              </a:rPr>
              <a:t>Σιγκαπούρη</a:t>
            </a:r>
            <a:r>
              <a:rPr lang="el-GR" sz="2400" noProof="1"/>
              <a:t>)</a:t>
            </a:r>
            <a:endParaRPr lang="el-GR" sz="2400" noProof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noProof="1">
              <a:cs typeface="Calibri"/>
            </a:endParaRPr>
          </a:p>
        </p:txBody>
      </p:sp>
      <p:pic>
        <p:nvPicPr>
          <p:cNvPr id="14" name="Picture 13" descr="A close-up of a plant growing&#10;&#10;Description automatically generated">
            <a:extLst>
              <a:ext uri="{FF2B5EF4-FFF2-40B4-BE49-F238E27FC236}">
                <a16:creationId xmlns:a16="http://schemas.microsoft.com/office/drawing/2014/main" id="{8AC165EF-17FB-FE67-99EE-A627A483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66" y="3613468"/>
            <a:ext cx="3259455" cy="2440940"/>
          </a:xfrm>
          <a:prstGeom prst="rect">
            <a:avLst/>
          </a:prstGeom>
        </p:spPr>
      </p:pic>
      <p:pic>
        <p:nvPicPr>
          <p:cNvPr id="15" name="Picture 14" descr="A green plants growing in a greenhouse&#10;&#10;Description automatically generated">
            <a:extLst>
              <a:ext uri="{FF2B5EF4-FFF2-40B4-BE49-F238E27FC236}">
                <a16:creationId xmlns:a16="http://schemas.microsoft.com/office/drawing/2014/main" id="{E730CAD5-96B3-23F1-E6C4-63740E991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1739"/>
          <a:stretch/>
        </p:blipFill>
        <p:spPr bwMode="auto">
          <a:xfrm>
            <a:off x="8466373" y="3642678"/>
            <a:ext cx="234505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2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8A9-4528-C914-DA4F-2879847C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B4B-8874-6997-7018-F1F2FF2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1">
                <a:ea typeface="+mj-lt"/>
                <a:cs typeface="+mj-lt"/>
              </a:rPr>
              <a:t>Περιπτωσιολογικές μελέτες</a:t>
            </a:r>
            <a:endParaRPr lang="en-US" sz="3200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7F7-A15B-DC83-6719-32B67AB2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Gotham Greens</a:t>
            </a:r>
          </a:p>
          <a:p>
            <a:endParaRPr lang="en-SE" dirty="0"/>
          </a:p>
          <a:p>
            <a:r>
              <a:rPr lang="en-SE" dirty="0"/>
              <a:t>Green Spirits Farms</a:t>
            </a:r>
          </a:p>
          <a:p>
            <a:endParaRPr lang="en-SE" dirty="0"/>
          </a:p>
          <a:p>
            <a:r>
              <a:rPr lang="en-SE" dirty="0"/>
              <a:t>The Plant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B098-ABD8-8D36-8853-935DC9C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64B5-2806-2129-B4FD-2D2FB2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A collage of plants in containers&#10;&#10;Description automatically generated">
            <a:extLst>
              <a:ext uri="{FF2B5EF4-FFF2-40B4-BE49-F238E27FC236}">
                <a16:creationId xmlns:a16="http://schemas.microsoft.com/office/drawing/2014/main" id="{4611901F-6303-BBB2-528C-2458DCDF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8" y="1716367"/>
            <a:ext cx="5778012" cy="45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CB2-37E9-1E8C-FD09-A36BABAC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1">
                <a:ea typeface="+mj-lt"/>
                <a:cs typeface="+mj-lt"/>
              </a:rPr>
              <a:t>Συμπεράσματα</a:t>
            </a:r>
            <a:endParaRPr lang="el-GR" sz="4000" noProof="1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AD46-FB75-10CB-B187-B71A6C4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>
                <a:ea typeface="+mn-lt"/>
                <a:cs typeface="+mn-lt"/>
              </a:rPr>
              <a:t>Σημαντική πρόοδος στη βιώσιμη γεωργία έχει επιτευχθεί μέσω καινοτόμων τεχνικών όπως η υδροπονία, η υδατοκαλλιέργεια και η αεροπονική.</a:t>
            </a:r>
            <a:endParaRPr lang="en-US" noProof="1">
              <a:cs typeface="Calibri"/>
            </a:endParaRPr>
          </a:p>
          <a:p>
            <a:r>
              <a:rPr lang="en-US" noProof="1">
                <a:ea typeface="+mn-lt"/>
                <a:cs typeface="+mn-lt"/>
              </a:rPr>
              <a:t>επιλογές καλλιέργειας σε εσωτερικούς χώρους που υιοθετούνται όλο και περισσότερο από εταιρείες και καλλιεργητές, προσφέροντας εναλλακτικούς τρόπους παραγωγής φυτικών προϊόντων σε αστικές περιοχές</a:t>
            </a:r>
          </a:p>
          <a:p>
            <a:r>
              <a:rPr lang="en-US" noProof="1">
                <a:ea typeface="+mn-lt"/>
                <a:cs typeface="+mn-lt"/>
              </a:rPr>
              <a:t>Το αρχικό κόστος εγκατάστασης και οι ενεργειακές απαιτήσεις μπορεί να είναι σημαντικές, αλλά οι τεχνολογικές εξελίξεις και η συνεχής έρευνα καθιστούν τις μεθόδους πιο αποτελεσματικές και οικονομικά αποδοτικές</a:t>
            </a:r>
            <a:endParaRPr lang="en-US" noProof="1">
              <a:cs typeface="Calibri"/>
            </a:endParaRPr>
          </a:p>
          <a:p>
            <a:r>
              <a:rPr lang="en-US" noProof="1">
                <a:ea typeface="+mn-lt"/>
                <a:cs typeface="+mn-lt"/>
              </a:rPr>
              <a:t>Η καλλιέργεια σε εσωτερικούς χώρους προσφέρει λύσεις στις προκλήσεις που συνδέονται με τη συμβατική γεωργία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DF247-C4DA-EE79-BEB6-59BEC76E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noProof="1">
                <a:ea typeface="+mn-lt"/>
                <a:cs typeface="+mn-lt"/>
              </a:rPr>
              <a:t>Μάθημα</a:t>
            </a:r>
            <a:r>
              <a:rPr lang="en-GB" b="1" noProof="1">
                <a:solidFill>
                  <a:srgbClr val="94C020"/>
                </a:solidFill>
                <a:latin typeface="+mn-lt"/>
              </a:rPr>
              <a:t>: VET-D4</a:t>
            </a:r>
            <a:br>
              <a:rPr lang="en-GB" b="1" noProof="1"/>
            </a:br>
            <a:r>
              <a:rPr lang="en-GB" noProof="1"/>
              <a:t>Ενότητα</a:t>
            </a:r>
            <a:r>
              <a:rPr lang="en-GB" noProof="1">
                <a:solidFill>
                  <a:srgbClr val="94C020"/>
                </a:solidFill>
                <a:ea typeface="+mn-lt"/>
                <a:cs typeface="+mn-lt"/>
              </a:rPr>
              <a:t>: </a:t>
            </a:r>
            <a:r>
              <a:rPr lang="en-GB" noProof="1">
                <a:ea typeface="+mn-lt"/>
                <a:cs typeface="+mn-lt"/>
              </a:rPr>
              <a:t>Γεωργία ελεγχόμενου περιβάλλοντος</a:t>
            </a:r>
            <a:endParaRPr lang="en-GB" noProof="1">
              <a:cs typeface="Calibri"/>
            </a:endParaRPr>
          </a:p>
          <a:p>
            <a:r>
              <a:rPr lang="en-GB" noProof="1">
                <a:ea typeface="+mn-lt"/>
                <a:cs typeface="+mn-lt"/>
              </a:rPr>
              <a:t>Μαθησιακή Ενότητα</a:t>
            </a:r>
            <a:r>
              <a:rPr lang="en-GB" noProof="1">
                <a:solidFill>
                  <a:srgbClr val="94C020"/>
                </a:solidFill>
                <a:ea typeface="+mn-lt"/>
                <a:cs typeface="+mn-lt"/>
              </a:rPr>
              <a:t>:</a:t>
            </a:r>
            <a:r>
              <a:rPr lang="en-GB" noProof="1">
                <a:ea typeface="+mn-lt"/>
                <a:cs typeface="+mn-lt"/>
              </a:rPr>
              <a:t> Προκλήσεις και λύσεις </a:t>
            </a:r>
            <a:endParaRPr lang="en-US" b="1" dirty="0">
              <a:solidFill>
                <a:srgbClr val="94C020"/>
              </a:solidFill>
              <a:latin typeface="+mn-lt"/>
              <a:cs typeface="Calibri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noProof="1">
                <a:ea typeface="+mn-lt"/>
                <a:cs typeface="+mn-lt"/>
              </a:rPr>
              <a:t>Συγγραφέας</a:t>
            </a:r>
            <a:r>
              <a:rPr lang="it-IT" noProof="1"/>
              <a:t>: MDU</a:t>
            </a:r>
            <a:endParaRPr lang="it-IT" noProof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>
                <a:ea typeface="+mj-lt"/>
                <a:cs typeface="+mj-lt"/>
              </a:rPr>
              <a:t>Περίληψη</a:t>
            </a:r>
            <a:endParaRPr lang="el-GR" noProof="1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>
                <a:ea typeface="+mn-lt"/>
                <a:cs typeface="+mn-lt"/>
              </a:rPr>
              <a:t>Εισαγωγή στον έλεγχο της περιβαλλοντικής γεωργίας (CEA)</a:t>
            </a:r>
          </a:p>
          <a:p>
            <a:r>
              <a:rPr lang="en-US" noProof="1">
                <a:ea typeface="+mn-lt"/>
                <a:cs typeface="+mn-lt"/>
              </a:rPr>
              <a:t>Μέθοδοι για τη γεωργία εσωτερικών χώρων</a:t>
            </a:r>
          </a:p>
          <a:p>
            <a:r>
              <a:rPr lang="en-US" noProof="1">
                <a:ea typeface="+mn-lt"/>
                <a:cs typeface="+mn-lt"/>
              </a:rPr>
              <a:t>Προκλήσεις και ευκαιρίες της CEA</a:t>
            </a:r>
          </a:p>
          <a:p>
            <a:r>
              <a:rPr lang="en-US" noProof="1">
                <a:ea typeface="+mn-lt"/>
                <a:cs typeface="+mn-lt"/>
              </a:rPr>
              <a:t>Βιωσιμότητα στις CEAs</a:t>
            </a:r>
          </a:p>
          <a:p>
            <a:r>
              <a:rPr lang="en-US" noProof="1">
                <a:ea typeface="+mn-lt"/>
                <a:cs typeface="+mn-lt"/>
              </a:rPr>
              <a:t>Μελέτες περίπτωσης</a:t>
            </a:r>
          </a:p>
          <a:p>
            <a:r>
              <a:rPr lang="en-US" noProof="1">
                <a:ea typeface="+mn-lt"/>
                <a:cs typeface="+mn-lt"/>
              </a:rPr>
              <a:t>Συμπεράσματα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B3BD-5952-B437-CBEA-0BB80420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476"/>
            <a:ext cx="11143129" cy="754623"/>
          </a:xfrm>
        </p:spPr>
        <p:txBody>
          <a:bodyPr>
            <a:normAutofit fontScale="90000"/>
          </a:bodyPr>
          <a:lstStyle/>
          <a:p>
            <a:r>
              <a:rPr lang="en-US" noProof="1">
                <a:ea typeface="+mj-lt"/>
                <a:cs typeface="+mj-lt"/>
              </a:rPr>
              <a:t>Εισαγωγή στον έλεγχο της περιβαλλοντικής γεωργίας</a:t>
            </a:r>
            <a:endParaRPr lang="en-US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35AF-1FB1-82E7-1C16-09F485D9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08" y="1825625"/>
            <a:ext cx="669875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noProof="1">
                <a:ea typeface="+mn-lt"/>
                <a:cs typeface="+mn-lt"/>
              </a:rPr>
              <a:t>Έλεγχος περιβαλλοντικής γεωργίας (CEA)</a:t>
            </a:r>
          </a:p>
          <a:p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Καλλιέργεια καλλιεργειών σε κλειστούς χώρους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Ακριβής έλεγχος περιβαλλοντικών παραγόντων όπως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Οι καλλιέργειες αναπτύσσονται σε δομές αντί για το έδαφος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Επιτρέπει σε μεγάλη ποικιλία φυτικών ειδών να επιτυγχάνουν ρυθμούς ανάπτυξης όλο το χρόνο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Η συνεχής παρακολούθηση και ο χειρισμός των περιβαλλοντικών παραγόντων δημιουργούν ιδανικές συνθήκες ανάπτυξης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2469-9C50-E5D4-0E24-1900318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1E96-27EC-90E4-D39E-93B519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group of plants growing in a greenhouse&#10;&#10;Description automatically generated">
            <a:extLst>
              <a:ext uri="{FF2B5EF4-FFF2-40B4-BE49-F238E27FC236}">
                <a16:creationId xmlns:a16="http://schemas.microsoft.com/office/drawing/2014/main" id="{663F2EC1-E593-E5B9-BCC5-BC79057E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1724822"/>
            <a:ext cx="3073430" cy="2053140"/>
          </a:xfrm>
          <a:prstGeom prst="rect">
            <a:avLst/>
          </a:prstGeom>
        </p:spPr>
      </p:pic>
      <p:pic>
        <p:nvPicPr>
          <p:cNvPr id="9" name="Picture 8" descr="A collage of a plant growing inside a room&#10;&#10;Description automatically generated">
            <a:extLst>
              <a:ext uri="{FF2B5EF4-FFF2-40B4-BE49-F238E27FC236}">
                <a16:creationId xmlns:a16="http://schemas.microsoft.com/office/drawing/2014/main" id="{DD8750B4-CABF-BA29-B53E-B2420373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3854010"/>
            <a:ext cx="3085990" cy="205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67F3D-56DA-F458-D419-09F93C2FB9AD}"/>
              </a:ext>
            </a:extLst>
          </p:cNvPr>
          <p:cNvSpPr txBox="1"/>
          <p:nvPr/>
        </p:nvSpPr>
        <p:spPr>
          <a:xfrm>
            <a:off x="8166386" y="5890478"/>
            <a:ext cx="33947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solidFill>
                  <a:srgbClr val="1F497D"/>
                </a:solidFill>
                <a:ea typeface="+mn-lt"/>
                <a:cs typeface="+mn-lt"/>
              </a:rPr>
              <a:t>Παραδείγματα κάθετης καλλιέργειας στη γεωργία ελεγχόμενου περιβάλλοντος σε θερμοκήπια </a:t>
            </a:r>
            <a:r>
              <a:rPr lang="en-US" sz="1000" noProof="1">
                <a:solidFill>
                  <a:srgbClr val="1F497D"/>
                </a:solidFill>
                <a:effectLst/>
                <a:ea typeface="+mn-lt"/>
                <a:cs typeface="+mn-lt"/>
              </a:rPr>
              <a:t>(</a:t>
            </a:r>
            <a:r>
              <a:rPr lang="en-US" sz="1000" noProof="1">
                <a:solidFill>
                  <a:srgbClr val="1F497D"/>
                </a:solidFill>
                <a:ea typeface="+mn-lt"/>
                <a:cs typeface="+mn-lt"/>
              </a:rPr>
              <a:t>πάνω</a:t>
            </a:r>
            <a:r>
              <a:rPr lang="en-US" sz="1000" noProof="1">
                <a:solidFill>
                  <a:srgbClr val="1F497D"/>
                </a:solidFill>
                <a:effectLst/>
                <a:ea typeface="+mn-lt"/>
                <a:cs typeface="+mn-lt"/>
              </a:rPr>
              <a:t>) </a:t>
            </a:r>
            <a:r>
              <a:rPr lang="en-US" sz="1000" noProof="1">
                <a:solidFill>
                  <a:srgbClr val="1F497D"/>
                </a:solidFill>
                <a:ea typeface="+mn-lt"/>
                <a:cs typeface="+mn-lt"/>
              </a:rPr>
              <a:t>και κλιματιζόμενους χώρους </a:t>
            </a:r>
            <a:r>
              <a:rPr lang="en-US" sz="1000" noProof="1">
                <a:solidFill>
                  <a:srgbClr val="1F497D"/>
                </a:solidFill>
                <a:effectLst/>
                <a:ea typeface="+mn-lt"/>
                <a:cs typeface="+mn-lt"/>
              </a:rPr>
              <a:t>(</a:t>
            </a:r>
            <a:r>
              <a:rPr lang="en-US" sz="1000" noProof="1">
                <a:solidFill>
                  <a:srgbClr val="1F497D"/>
                </a:solidFill>
                <a:ea typeface="+mn-lt"/>
                <a:cs typeface="+mn-lt"/>
              </a:rPr>
              <a:t>κάτω</a:t>
            </a:r>
            <a:r>
              <a:rPr lang="en-US" sz="1000" noProof="1">
                <a:solidFill>
                  <a:srgbClr val="1F497D"/>
                </a:solidFill>
                <a:effectLst/>
                <a:ea typeface="+mn-lt"/>
                <a:cs typeface="+mn-lt"/>
              </a:rPr>
              <a:t>) </a:t>
            </a:r>
            <a:r>
              <a:rPr lang="en-US" sz="1000" i="0" noProof="1">
                <a:solidFill>
                  <a:srgbClr val="1F497D"/>
                </a:solidFill>
                <a:effectLst/>
                <a:ea typeface="+mn-lt"/>
                <a:cs typeface="+mn-lt"/>
              </a:rPr>
              <a:t>(</a:t>
            </a:r>
            <a:r>
              <a:rPr lang="en-US" sz="1000" noProof="1">
                <a:solidFill>
                  <a:srgbClr val="1F497D"/>
                </a:solidFill>
                <a:ea typeface="+mn-lt"/>
                <a:cs typeface="+mn-lt"/>
              </a:rPr>
              <a:t>Πηγή</a:t>
            </a:r>
            <a:r>
              <a:rPr lang="en-US" sz="1000" i="0" noProof="1">
                <a:solidFill>
                  <a:srgbClr val="1F497D"/>
                </a:solidFill>
                <a:effectLst/>
                <a:ea typeface="+mn-lt"/>
                <a:cs typeface="+mn-lt"/>
              </a:rPr>
              <a:t>: Earth.org, 2022)</a:t>
            </a:r>
            <a:endParaRPr lang="en-US" sz="1000" i="1" noProof="1">
              <a:solidFill>
                <a:srgbClr val="1F497D"/>
              </a:solidFill>
              <a:effectLst/>
              <a:ea typeface="+mn-lt"/>
              <a:cs typeface="+mn-lt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450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777-6646-674D-B9A0-E83F4B88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595"/>
            <a:ext cx="10627659" cy="729504"/>
          </a:xfrm>
        </p:spPr>
        <p:txBody>
          <a:bodyPr>
            <a:normAutofit fontScale="90000"/>
          </a:bodyPr>
          <a:lstStyle/>
          <a:p>
            <a:r>
              <a:rPr lang="en-US" noProof="1">
                <a:ea typeface="+mj-lt"/>
                <a:cs typeface="+mj-lt"/>
              </a:rPr>
              <a:t>Εισαγωγή στον έλεγχο της περιβαλλοντικής γεωργίας</a:t>
            </a:r>
            <a:endParaRPr lang="en-US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CC7B-1CA2-DEB9-F450-18FC4C0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860"/>
            <a:ext cx="5079715" cy="3847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noProof="1"/>
              <a:t>Υπάρχουν</a:t>
            </a:r>
            <a:r>
              <a:rPr lang="sv-SE" noProof="1">
                <a:ea typeface="+mn-lt"/>
                <a:cs typeface="+mn-lt"/>
              </a:rPr>
              <a:t> τέσσερις κύριες μέθοδοι καλλιέργειας για τη γεωργία σε εσωτερικούς χώρους:</a:t>
            </a:r>
            <a:endParaRPr lang="sv-SE" noProof="1">
              <a:cs typeface="Calibri"/>
            </a:endParaRPr>
          </a:p>
          <a:p>
            <a:r>
              <a:rPr lang="sv-SE" noProof="1">
                <a:ea typeface="+mn-lt"/>
                <a:cs typeface="+mn-lt"/>
              </a:rPr>
              <a:t>Με βάση το έδαφος</a:t>
            </a:r>
          </a:p>
          <a:p>
            <a:r>
              <a:rPr lang="sv-SE" noProof="1">
                <a:ea typeface="+mn-lt"/>
                <a:cs typeface="+mn-lt"/>
              </a:rPr>
              <a:t>Υδροπονία</a:t>
            </a:r>
            <a:endParaRPr lang="sv-SE" noProof="1">
              <a:cs typeface="Calibri"/>
            </a:endParaRPr>
          </a:p>
          <a:p>
            <a:r>
              <a:rPr lang="sv-SE" noProof="1">
                <a:ea typeface="+mn-lt"/>
                <a:cs typeface="+mn-lt"/>
              </a:rPr>
              <a:t>Υδατοκαλλιέργεια και</a:t>
            </a:r>
            <a:endParaRPr lang="sv-SE" noProof="1">
              <a:cs typeface="Calibri"/>
            </a:endParaRPr>
          </a:p>
          <a:p>
            <a:r>
              <a:rPr lang="sv-SE" noProof="1">
                <a:ea typeface="+mn-lt"/>
                <a:cs typeface="+mn-lt"/>
              </a:rPr>
              <a:t>Aeroponics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3931-6023-B476-6DCF-C2D5955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08B18-7C34-44EB-1DA1-DC0C70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diagram of a plant growing&#10;&#10;Description automatically generated">
            <a:extLst>
              <a:ext uri="{FF2B5EF4-FFF2-40B4-BE49-F238E27FC236}">
                <a16:creationId xmlns:a16="http://schemas.microsoft.com/office/drawing/2014/main" id="{1DC1A2D6-6FE2-0945-6AB3-2E8A46A1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6111240" y="1825625"/>
            <a:ext cx="524256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53E6C-B613-B305-5C28-A17F8A3F9642}"/>
              </a:ext>
            </a:extLst>
          </p:cNvPr>
          <p:cNvSpPr txBox="1"/>
          <p:nvPr/>
        </p:nvSpPr>
        <p:spPr>
          <a:xfrm>
            <a:off x="6174769" y="5722706"/>
            <a:ext cx="49504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ea typeface="+mn-lt"/>
                <a:cs typeface="+mn-lt"/>
              </a:rPr>
              <a:t>Διαφορετικοί τύποι κάθετης καλλιέργειας σε εσωτερικούς χώρους για την παραγωγή τροφίμων σε ελεγχόμενο περιβάλλον </a:t>
            </a:r>
            <a:r>
              <a:rPr lang="en-US" sz="1000" noProof="1">
                <a:effectLst/>
                <a:ea typeface="+mn-lt"/>
                <a:cs typeface="+mn-lt"/>
              </a:rPr>
              <a:t>(</a:t>
            </a:r>
            <a:r>
              <a:rPr lang="en-US" sz="1000" noProof="1">
                <a:ea typeface="+mn-lt"/>
                <a:cs typeface="+mn-lt"/>
              </a:rPr>
              <a:t>Πηγή</a:t>
            </a:r>
            <a:r>
              <a:rPr lang="en-US" sz="1000" noProof="1">
                <a:effectLst/>
                <a:ea typeface="+mn-lt"/>
                <a:cs typeface="+mn-lt"/>
              </a:rPr>
              <a:t>: Wong et al. 2020).</a:t>
            </a:r>
            <a:r>
              <a:rPr lang="en-US" sz="1000" noProof="1">
                <a:ea typeface="+mn-lt"/>
                <a:cs typeface="+mn-lt"/>
              </a:rPr>
              <a:t> </a:t>
            </a:r>
            <a:endParaRPr lang="en-US" noProof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8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D737-A961-A2BF-0655-51922CC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>
                <a:ea typeface="+mj-lt"/>
                <a:cs typeface="+mj-lt"/>
              </a:rPr>
              <a:t>Μέθοδοι για τη γεωργία σε εσωτερικούς χώρους</a:t>
            </a:r>
            <a:endParaRPr lang="en-US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FBF-F157-1FD5-4694-A36BB885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noProof="1">
                <a:ea typeface="+mn-lt"/>
                <a:cs typeface="+mn-lt"/>
              </a:rPr>
              <a:t>Με βάση το έδαφος</a:t>
            </a:r>
            <a:endParaRPr lang="en-SE" b="1" noProof="1"/>
          </a:p>
          <a:p>
            <a:r>
              <a:rPr lang="en-US" noProof="1">
                <a:ea typeface="+mn-lt"/>
                <a:cs typeface="+mn-lt"/>
              </a:rPr>
              <a:t>Το έδαφος είναι η κύρια πηγή βασικών θρεπτικών συστατικών για τα φυτά.</a:t>
            </a:r>
          </a:p>
          <a:p>
            <a:r>
              <a:rPr lang="en-US" noProof="1">
                <a:ea typeface="+mn-lt"/>
                <a:cs typeface="+mn-lt"/>
              </a:rPr>
              <a:t>Φυτά που καλλιεργούνται σε δίσκους με χώμα</a:t>
            </a:r>
          </a:p>
          <a:p>
            <a:pPr>
              <a:buNone/>
            </a:pPr>
            <a:r>
              <a:rPr lang="en-US" noProof="1">
                <a:ea typeface="+mn-lt"/>
                <a:cs typeface="+mn-lt"/>
              </a:rPr>
              <a:t>Πλεονεκτήματα</a:t>
            </a:r>
            <a:r>
              <a:rPr lang="en-US" i="1" noProof="1"/>
              <a:t>:</a:t>
            </a:r>
            <a:endParaRPr lang="en-US" noProof="1">
              <a:cs typeface="Calibri" panose="020F0502020204030204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Αποτελεσματική διατήρηση της υγρασίας</a:t>
            </a:r>
          </a:p>
          <a:p>
            <a:pPr lvl="1"/>
            <a:r>
              <a:rPr lang="en-US" noProof="1">
                <a:ea typeface="+mn-lt"/>
                <a:cs typeface="+mn-lt"/>
              </a:rPr>
              <a:t>Φυσικός αερισμός</a:t>
            </a:r>
          </a:p>
          <a:p>
            <a:pPr lvl="1"/>
            <a:r>
              <a:rPr lang="en-US" noProof="1">
                <a:ea typeface="+mn-lt"/>
                <a:cs typeface="+mn-lt"/>
              </a:rPr>
              <a:t>Το έδαφος μπορεί να επαναχρησιμοποιηθεί για πολλαπλούς κύκλους καλλιεργειών με κατάλληλη λίπανση</a:t>
            </a:r>
          </a:p>
          <a:p>
            <a:pPr marL="457200" lvl="1" indent="0">
              <a:buNone/>
            </a:pPr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Προκλήσεις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Απαιτεί τεχνογνωσία σε</a:t>
            </a:r>
          </a:p>
          <a:p>
            <a:pPr lvl="2"/>
            <a:r>
              <a:rPr lang="en-US" noProof="1">
                <a:ea typeface="+mn-lt"/>
                <a:cs typeface="+mn-lt"/>
              </a:rPr>
              <a:t>Τύπος εδάφους</a:t>
            </a:r>
          </a:p>
          <a:p>
            <a:pPr lvl="2"/>
            <a:r>
              <a:rPr lang="en-US" noProof="1">
                <a:ea typeface="+mn-lt"/>
                <a:cs typeface="+mn-lt"/>
              </a:rPr>
              <a:t>Λίπανση</a:t>
            </a:r>
          </a:p>
          <a:p>
            <a:pPr lvl="2"/>
            <a:r>
              <a:rPr lang="en-US" noProof="1">
                <a:ea typeface="+mn-lt"/>
                <a:cs typeface="+mn-lt"/>
              </a:rPr>
              <a:t>Έλεγχος παρασίτων</a:t>
            </a:r>
            <a:endParaRPr lang="en-SE" noProof="1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ECC4-8A63-42B4-6383-A4E6FCA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3EDB-08A1-A097-E859-50ECDE7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close-up of a plant growing&#10;&#10;Description automatically generated">
            <a:extLst>
              <a:ext uri="{FF2B5EF4-FFF2-40B4-BE49-F238E27FC236}">
                <a16:creationId xmlns:a16="http://schemas.microsoft.com/office/drawing/2014/main" id="{1948098E-3DD2-789A-FEC4-764E7F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33" y="2114808"/>
            <a:ext cx="3996782" cy="225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A9B4ED-CD9B-A88B-F0B6-BB62DA5CF628}"/>
              </a:ext>
            </a:extLst>
          </p:cNvPr>
          <p:cNvSpPr txBox="1"/>
          <p:nvPr/>
        </p:nvSpPr>
        <p:spPr>
          <a:xfrm>
            <a:off x="7746713" y="4391810"/>
            <a:ext cx="399678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ea typeface="+mn-lt"/>
                <a:cs typeface="+mn-lt"/>
              </a:rPr>
              <a:t>Γεωργία σε εσωτερικούς χώρους με βάση το έδαφος (Πηγή: economic Allience 2022)</a:t>
            </a:r>
            <a:endParaRPr lang="en-US" noProof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59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177-687B-7681-EA4C-C091E43F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A68E-C3A6-3B40-F312-1B5BA413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>
                <a:ea typeface="+mj-lt"/>
                <a:cs typeface="+mj-lt"/>
              </a:rPr>
              <a:t>Μέθοδοι για τη γεωργία σε εσωτερικούς χώρους</a:t>
            </a:r>
            <a:endParaRPr lang="en-US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8AC2-8AAC-2776-3DA3-DDD22F11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noProof="1">
                <a:ea typeface="+mn-lt"/>
                <a:cs typeface="+mn-lt"/>
              </a:rPr>
              <a:t>Υδροπονία</a:t>
            </a:r>
            <a:endParaRPr lang="en-US" b="1" noProof="1">
              <a:cs typeface="Calibri"/>
            </a:endParaRPr>
          </a:p>
          <a:p>
            <a:r>
              <a:rPr lang="en-US" sz="1900" noProof="1">
                <a:ea typeface="+mn-lt"/>
                <a:cs typeface="+mn-lt"/>
              </a:rPr>
              <a:t>Καλλιέργεια φυτών σε νερό πλούσιο σε θρεπτικά συστατικά</a:t>
            </a:r>
            <a:endParaRPr lang="en-US" sz="1900" noProof="1">
              <a:cs typeface="Calibri"/>
            </a:endParaRPr>
          </a:p>
          <a:p>
            <a:r>
              <a:rPr lang="en-US" sz="1900" noProof="1">
                <a:ea typeface="+mn-lt"/>
                <a:cs typeface="+mn-lt"/>
              </a:rPr>
              <a:t>Τα φυτά δεν υποστηρίζονται από το έδαφος αλλά από αδρανή μέσα καλλιέργειας όπως το κοκοφοίνικα</a:t>
            </a:r>
            <a:endParaRPr lang="en-US" sz="1900" noProof="1">
              <a:cs typeface="Calibri"/>
            </a:endParaRPr>
          </a:p>
          <a:p>
            <a:r>
              <a:rPr lang="en-US" sz="1900" noProof="1">
                <a:ea typeface="+mn-lt"/>
                <a:cs typeface="+mn-lt"/>
              </a:rPr>
              <a:t>Το πλούσιο σε θρεπτικά συστατικά νερό κυκλοφορεί μέσω του ριζικού συστήματος</a:t>
            </a:r>
            <a:endParaRPr lang="en-US" sz="1900" noProof="1">
              <a:cs typeface="Calibri"/>
            </a:endParaRPr>
          </a:p>
          <a:p>
            <a:r>
              <a:rPr lang="en-US" sz="1900" noProof="1">
                <a:ea typeface="+mn-lt"/>
                <a:cs typeface="+mn-lt"/>
              </a:rPr>
              <a:t>Η διαδικασία κλειστού κύκλου ελαχιστοποιεί τα απόβλητα</a:t>
            </a:r>
            <a:endParaRPr lang="en-US" sz="1900" noProof="1">
              <a:cs typeface="Calibri"/>
            </a:endParaRPr>
          </a:p>
          <a:p>
            <a:pPr marL="0" indent="0">
              <a:buNone/>
            </a:pPr>
            <a:r>
              <a:rPr lang="en-US" sz="2000" noProof="1">
                <a:ea typeface="+mn-lt"/>
                <a:cs typeface="+mn-lt"/>
              </a:rPr>
              <a:t>Πλεονεκτήματα:</a:t>
            </a:r>
            <a:endParaRPr lang="en-US" sz="2000" noProof="1">
              <a:cs typeface="Calibri"/>
            </a:endParaRPr>
          </a:p>
          <a:p>
            <a:r>
              <a:rPr lang="en-US" sz="1800" noProof="1">
                <a:ea typeface="+mn-lt"/>
                <a:cs typeface="+mn-lt"/>
              </a:rPr>
              <a:t>Μειωμένη απώλεια νερού μέσω εξάτμισης, εξοικονόμηση νερού</a:t>
            </a:r>
            <a:endParaRPr lang="en-US" sz="1800" noProof="1">
              <a:cs typeface="Calibri" panose="020F0502020204030204"/>
            </a:endParaRPr>
          </a:p>
          <a:p>
            <a:r>
              <a:rPr lang="en-US" sz="1800" noProof="1">
                <a:ea typeface="+mn-lt"/>
                <a:cs typeface="+mn-lt"/>
              </a:rPr>
              <a:t>Ακριβής έλεγχος της παροχής θρεπτικών ουσιών</a:t>
            </a:r>
          </a:p>
          <a:p>
            <a:r>
              <a:rPr lang="en-US" sz="1800" noProof="1">
                <a:ea typeface="+mn-lt"/>
                <a:cs typeface="+mn-lt"/>
              </a:rPr>
              <a:t>Υγιέστερα φυτά και υψηλότερες αποδόσεις</a:t>
            </a:r>
            <a:endParaRPr lang="en-US" sz="1800" noProof="1">
              <a:cs typeface="Calibri" panose="020F0502020204030204"/>
            </a:endParaRPr>
          </a:p>
          <a:p>
            <a:pPr lvl="1"/>
            <a:endParaRPr lang="en-US" noProof="1">
              <a:cs typeface="Calibri"/>
            </a:endParaRP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745F6-E280-CCB4-82E3-2A61EE21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757-FB07-E5C2-D4AE-F42CC99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03F77-7CFD-A481-DF8F-981DC9E688AD}"/>
              </a:ext>
            </a:extLst>
          </p:cNvPr>
          <p:cNvSpPr txBox="1"/>
          <p:nvPr/>
        </p:nvSpPr>
        <p:spPr>
          <a:xfrm>
            <a:off x="8195218" y="5449532"/>
            <a:ext cx="399678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ea typeface="+mn-lt"/>
                <a:cs typeface="+mn-lt"/>
              </a:rPr>
              <a:t>Σχηματική αναπαράσταση ενός υδροπονικού συστήματος σε κάθετες φάρμες (Πηγή: Saad et al., 2021 )</a:t>
            </a:r>
            <a:endParaRPr lang="en-US" noProof="1">
              <a:ea typeface="+mn-lt"/>
              <a:cs typeface="+mn-lt"/>
            </a:endParaRPr>
          </a:p>
        </p:txBody>
      </p:sp>
      <p:pic>
        <p:nvPicPr>
          <p:cNvPr id="9" name="Picture 8" descr="A diagram of a plant growing&#10;&#10;Description automatically generated">
            <a:extLst>
              <a:ext uri="{FF2B5EF4-FFF2-40B4-BE49-F238E27FC236}">
                <a16:creationId xmlns:a16="http://schemas.microsoft.com/office/drawing/2014/main" id="{BF33B1CF-14A9-36C1-EE05-CC62C72A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5" y="1640588"/>
            <a:ext cx="3996782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CC9C-94D0-1FA2-215B-F76CBD96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28F1-708A-571C-88D3-FF5B039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noProof="1">
                <a:ea typeface="+mj-lt"/>
                <a:cs typeface="+mj-lt"/>
              </a:rPr>
              <a:t>Μέθοδοι για γεωργία σε εσωτερικούς χώρους - Υδροπονία</a:t>
            </a:r>
            <a:endParaRPr lang="en-US" sz="3200" noProof="1"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B328-3650-1E2C-84A2-F0444520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  <a:endParaRPr lang="en-US" noProof="1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B6078-3127-4457-E3D0-1797B55E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56A-DB69-9375-267D-9AAE20BDF820}"/>
              </a:ext>
            </a:extLst>
          </p:cNvPr>
          <p:cNvSpPr txBox="1"/>
          <p:nvPr/>
        </p:nvSpPr>
        <p:spPr>
          <a:xfrm>
            <a:off x="1769369" y="5865568"/>
            <a:ext cx="844968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noProof="1">
                <a:ea typeface="+mn-lt"/>
                <a:cs typeface="+mn-lt"/>
              </a:rPr>
              <a:t>Διάγραμμα των διαφόρων δομών των υδροπονικών συστημάτων (Πηγή: Salim Mir et at. 2022 )</a:t>
            </a:r>
            <a:endParaRPr lang="en-US" noProof="1">
              <a:ea typeface="+mn-lt"/>
              <a:cs typeface="+mn-lt"/>
            </a:endParaRPr>
          </a:p>
        </p:txBody>
      </p:sp>
      <p:pic>
        <p:nvPicPr>
          <p:cNvPr id="7" name="Picture 6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B581B5-205C-E52F-5213-0C54C2A3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7" y="1601460"/>
            <a:ext cx="8449689" cy="2220198"/>
          </a:xfrm>
          <a:prstGeom prst="rect">
            <a:avLst/>
          </a:prstGeom>
        </p:spPr>
      </p:pic>
      <p:pic>
        <p:nvPicPr>
          <p:cNvPr id="13" name="Picture 12" descr="A diagram of a plant growing&#10;&#10;Description automatically generated">
            <a:extLst>
              <a:ext uri="{FF2B5EF4-FFF2-40B4-BE49-F238E27FC236}">
                <a16:creationId xmlns:a16="http://schemas.microsoft.com/office/drawing/2014/main" id="{33C5360A-7BDC-9EDF-DE6D-42EDF142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69" y="3825526"/>
            <a:ext cx="5936822" cy="2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11A-EB61-23D3-444C-D4FFFFFB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AD1-1E7E-42A5-6EFF-C61F2A82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>
                <a:ea typeface="+mj-lt"/>
                <a:cs typeface="+mj-lt"/>
              </a:rPr>
              <a:t>Μέθοδοι για τη γεωργία σε εσωτερικούς χώρους</a:t>
            </a:r>
            <a:endParaRPr lang="en-US" noProof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F15-E1AE-15B6-1EB1-ADA4433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noProof="1">
                <a:solidFill>
                  <a:schemeClr val="tx1"/>
                </a:solidFill>
                <a:ea typeface="+mn-lt"/>
                <a:cs typeface="+mn-lt"/>
              </a:rPr>
              <a:t>Υδατοκαλλιέργεια και Υδατοπονική</a:t>
            </a:r>
            <a:endParaRPr lang="en-US" b="1" noProof="1">
              <a:solidFill>
                <a:schemeClr val="tx1"/>
              </a:solidFill>
              <a:cs typeface="Calibri"/>
            </a:endParaRPr>
          </a:p>
          <a:p>
            <a:r>
              <a:rPr lang="en-US" noProof="1">
                <a:ea typeface="+mn-lt"/>
                <a:cs typeface="+mn-lt"/>
              </a:rPr>
              <a:t>Καλλιέργεια φυτών σε νερό πλούσιο σε θρεπτικά συστατικά</a:t>
            </a:r>
            <a:endParaRPr lang="en-US" noProof="1">
              <a:cs typeface="Calibri"/>
            </a:endParaRPr>
          </a:p>
          <a:p>
            <a:r>
              <a:rPr lang="en-US" noProof="1">
                <a:ea typeface="+mn-lt"/>
                <a:cs typeface="+mn-lt"/>
              </a:rPr>
              <a:t>Τα φυτά δεν υποστηρίζονται από το έδαφος αλλά από αδρανή μέσα καλλιέργειας όπως το κοκοφοίνικα</a:t>
            </a:r>
            <a:endParaRPr lang="en-US" noProof="1">
              <a:cs typeface="Calibri"/>
            </a:endParaRPr>
          </a:p>
          <a:p>
            <a:r>
              <a:rPr lang="en-US" noProof="1">
                <a:ea typeface="+mn-lt"/>
                <a:cs typeface="+mn-lt"/>
              </a:rPr>
              <a:t>Το πλούσιο σε θρεπτικά συστατικά νερό κυκλοφορεί μέσω του ριζικού συστήματος</a:t>
            </a:r>
            <a:endParaRPr lang="en-US" noProof="1">
              <a:cs typeface="Calibri"/>
            </a:endParaRPr>
          </a:p>
          <a:p>
            <a:r>
              <a:rPr lang="en-US" noProof="1">
                <a:ea typeface="+mn-lt"/>
                <a:cs typeface="+mn-lt"/>
              </a:rPr>
              <a:t>Η διαδικασία κλειστού κύκλου ελαχιστοποιεί τα απόβλητα</a:t>
            </a:r>
          </a:p>
          <a:p>
            <a:pPr marL="0" indent="0">
              <a:buNone/>
            </a:pPr>
            <a:r>
              <a:rPr lang="en-US" noProof="1">
                <a:ea typeface="+mn-lt"/>
                <a:cs typeface="+mn-lt"/>
              </a:rPr>
              <a:t>Πλεονεκτήματα</a:t>
            </a:r>
            <a:r>
              <a:rPr lang="en-US" noProof="1"/>
              <a:t>:</a:t>
            </a:r>
            <a:endParaRPr lang="en-US" noProof="1">
              <a:cs typeface="Calibri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Μειωμένη απώλεια νερού μέσω εξάτμισης, εξοικονόμηση νερού</a:t>
            </a:r>
            <a:endParaRPr lang="en-US" noProof="1">
              <a:cs typeface="Calibri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Ακριβής έλεγχος της παροχής θρεπτικών ουσιών</a:t>
            </a:r>
            <a:endParaRPr lang="en-US" noProof="1">
              <a:cs typeface="Calibri"/>
            </a:endParaRPr>
          </a:p>
          <a:p>
            <a:pPr lvl="1"/>
            <a:r>
              <a:rPr lang="en-US" noProof="1">
                <a:ea typeface="+mn-lt"/>
                <a:cs typeface="+mn-lt"/>
              </a:rPr>
              <a:t>Υγιέστερα φυτά και υψηλότερες αποδόσεις</a:t>
            </a:r>
            <a:endParaRPr lang="en-US" noProof="1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B879-AD74-305D-B8D4-8D637F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ea typeface="+mn-lt"/>
                <a:cs typeface="+mn-lt"/>
              </a:rPr>
              <a:t>Ενότητα: Μαθησιακή Ενότητα: D / Μαθησιακή Ενότητα: Διδακτική Ενότητα: VET-D4 / Υποενότητα: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BD03-465F-1595-3C7C-525B1DC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44d2af-eeed-4acc-b052-3107ab9b10d9" xsi:nil="true"/>
    <lcf76f155ced4ddcb4097134ff3c332f xmlns="c09b88ca-66eb-4a97-99d4-e4839274e1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3FDE32-8790-4BC9-A1C6-F0DF85233E02}"/>
</file>

<file path=customXml/itemProps2.xml><?xml version="1.0" encoding="utf-8"?>
<ds:datastoreItem xmlns:ds="http://schemas.openxmlformats.org/officeDocument/2006/customXml" ds:itemID="{0A273A8E-B14E-4CEC-BFAE-A9D3B65A2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C35DC-2DED-44E4-8F89-3472958E09C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789ab6a8-e428-4ad2-94d1-872262770f73"/>
    <ds:schemaRef ds:uri="http://schemas.microsoft.com/office/infopath/2007/PartnerControls"/>
    <ds:schemaRef ds:uri="ce5724ba-b54d-48e7-bea9-40db0ba64245"/>
    <ds:schemaRef ds:uri="316832a6-b41c-4d56-a928-8d06ba208699"/>
    <ds:schemaRef ds:uri="c944d2af-eeed-4acc-b052-3107ab9b10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1088</Words>
  <Application>Microsoft Office PowerPoint</Application>
  <PresentationFormat>Ευρεία οθόνη</PresentationFormat>
  <Paragraphs>180</Paragraphs>
  <Slides>18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Tema1</vt:lpstr>
      <vt:lpstr>Παρουσίαση του PowerPoint</vt:lpstr>
      <vt:lpstr>Μάθημα: VET-D4 Ενότητα: Γεωργία ελεγχόμενου περιβάλλοντος Μαθησιακή Ενότητα: Προκλήσεις και λύσεις </vt:lpstr>
      <vt:lpstr>Περίληψη</vt:lpstr>
      <vt:lpstr>Εισαγωγή στον έλεγχο της περιβαλλοντικής γεωργίας</vt:lpstr>
      <vt:lpstr>Εισαγωγή στον έλεγχο της περιβαλλοντικής γεωργίας</vt:lpstr>
      <vt:lpstr>Μέθοδοι για τη γεωργία σε εσωτερικούς χώρους</vt:lpstr>
      <vt:lpstr>Μέθοδοι για τη γεωργία σε εσωτερικούς χώρους</vt:lpstr>
      <vt:lpstr>Μέθοδοι για γεωργία σε εσωτερικούς χώρους - Υδροπονία</vt:lpstr>
      <vt:lpstr>Μέθοδοι για τη γεωργία σε εσωτερικούς χώρους</vt:lpstr>
      <vt:lpstr>Μέθοδοι για γεωργία σε εσωτερικούς χώρους - Υδατοπονία</vt:lpstr>
      <vt:lpstr>Μέθοδοι για τη γεωργία σε εσωτερικούς χώρους</vt:lpstr>
      <vt:lpstr>Προκλήσεις και ευκαιρίες της CEA</vt:lpstr>
      <vt:lpstr>Προκλήσεις και ευκαιρίες της CEA</vt:lpstr>
      <vt:lpstr>Βιωσιμότητα στην CEA</vt:lpstr>
      <vt:lpstr>Περιπτωσιολογικές μελέτες</vt:lpstr>
      <vt:lpstr>Περιπτωσιολογικές μελέτες</vt:lpstr>
      <vt:lpstr>Συμπεράσματα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Lara Carvalho</cp:lastModifiedBy>
  <cp:revision>316</cp:revision>
  <dcterms:created xsi:type="dcterms:W3CDTF">2022-08-02T09:54:50Z</dcterms:created>
  <dcterms:modified xsi:type="dcterms:W3CDTF">2024-04-24T12:07:33Z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0x010100B1C52252B014674CB5B8BBCA345FDDE6</vt:lpwstr>
  </property>
  <property fmtid="{D5CDD505-2E9C-101B-9397-08002B2CF9AE}" pid="3" name="MediaServiceImageTags">
    <vt:lpwstr/>
  </property>
</Properties>
</file>