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4"/>
  </p:sldMasterIdLst>
  <p:notesMasterIdLst>
    <p:notesMasterId r:id="rId63"/>
  </p:notesMasterIdLst>
  <p:sldIdLst>
    <p:sldId id="265" r:id="rId5"/>
    <p:sldId id="256" r:id="rId6"/>
    <p:sldId id="260" r:id="rId7"/>
    <p:sldId id="269" r:id="rId8"/>
    <p:sldId id="267" r:id="rId9"/>
    <p:sldId id="268" r:id="rId10"/>
    <p:sldId id="279" r:id="rId11"/>
    <p:sldId id="263" r:id="rId12"/>
    <p:sldId id="280" r:id="rId13"/>
    <p:sldId id="277" r:id="rId14"/>
    <p:sldId id="278" r:id="rId15"/>
    <p:sldId id="281" r:id="rId16"/>
    <p:sldId id="320" r:id="rId17"/>
    <p:sldId id="298" r:id="rId18"/>
    <p:sldId id="321" r:id="rId19"/>
    <p:sldId id="322" r:id="rId20"/>
    <p:sldId id="326" r:id="rId21"/>
    <p:sldId id="327" r:id="rId22"/>
    <p:sldId id="328" r:id="rId23"/>
    <p:sldId id="329" r:id="rId24"/>
    <p:sldId id="331" r:id="rId25"/>
    <p:sldId id="330" r:id="rId26"/>
    <p:sldId id="332" r:id="rId27"/>
    <p:sldId id="323" r:id="rId28"/>
    <p:sldId id="324" r:id="rId29"/>
    <p:sldId id="325" r:id="rId30"/>
    <p:sldId id="333" r:id="rId31"/>
    <p:sldId id="337" r:id="rId32"/>
    <p:sldId id="334" r:id="rId33"/>
    <p:sldId id="338" r:id="rId34"/>
    <p:sldId id="339" r:id="rId35"/>
    <p:sldId id="340" r:id="rId36"/>
    <p:sldId id="341" r:id="rId37"/>
    <p:sldId id="342" r:id="rId38"/>
    <p:sldId id="343" r:id="rId39"/>
    <p:sldId id="344" r:id="rId40"/>
    <p:sldId id="345" r:id="rId41"/>
    <p:sldId id="335" r:id="rId42"/>
    <p:sldId id="336" r:id="rId43"/>
    <p:sldId id="346" r:id="rId44"/>
    <p:sldId id="347" r:id="rId45"/>
    <p:sldId id="350" r:id="rId46"/>
    <p:sldId id="351" r:id="rId47"/>
    <p:sldId id="352" r:id="rId48"/>
    <p:sldId id="353" r:id="rId49"/>
    <p:sldId id="354" r:id="rId50"/>
    <p:sldId id="355" r:id="rId51"/>
    <p:sldId id="356" r:id="rId52"/>
    <p:sldId id="349" r:id="rId53"/>
    <p:sldId id="266" r:id="rId54"/>
    <p:sldId id="357" r:id="rId55"/>
    <p:sldId id="358" r:id="rId56"/>
    <p:sldId id="359" r:id="rId57"/>
    <p:sldId id="360" r:id="rId58"/>
    <p:sldId id="364" r:id="rId59"/>
    <p:sldId id="363" r:id="rId60"/>
    <p:sldId id="365" r:id="rId61"/>
    <p:sldId id="276" r:id="rId6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ysanthopm@gmail.com" userId="S::urn:spo:guest#chrysanthopm@gmail.com::" providerId="AD" clId="Web-{150752BD-2CE5-09CC-F764-F595237BF5BF}"/>
    <pc:docChg chg="modSld">
      <pc:chgData name="chrysanthopm@gmail.com" userId="S::urn:spo:guest#chrysanthopm@gmail.com::" providerId="AD" clId="Web-{150752BD-2CE5-09CC-F764-F595237BF5BF}" dt="2024-04-19T12:44:58.192" v="730" actId="20577"/>
      <pc:docMkLst>
        <pc:docMk/>
      </pc:docMkLst>
      <pc:sldChg chg="modSp">
        <pc:chgData name="chrysanthopm@gmail.com" userId="S::urn:spo:guest#chrysanthopm@gmail.com::" providerId="AD" clId="Web-{150752BD-2CE5-09CC-F764-F595237BF5BF}" dt="2024-04-19T11:39:38.120" v="25" actId="20577"/>
        <pc:sldMkLst>
          <pc:docMk/>
          <pc:sldMk cId="2365202717" sldId="256"/>
        </pc:sldMkLst>
        <pc:spChg chg="mod">
          <ac:chgData name="chrysanthopm@gmail.com" userId="S::urn:spo:guest#chrysanthopm@gmail.com::" providerId="AD" clId="Web-{150752BD-2CE5-09CC-F764-F595237BF5BF}" dt="2024-04-19T11:39:16.822" v="18" actId="14100"/>
          <ac:spMkLst>
            <pc:docMk/>
            <pc:sldMk cId="2365202717" sldId="256"/>
            <ac:spMk id="2" creationId="{B6E59C6D-D429-7C7B-0228-FB62CC45C25D}"/>
          </ac:spMkLst>
        </pc:spChg>
        <pc:spChg chg="mod">
          <ac:chgData name="chrysanthopm@gmail.com" userId="S::urn:spo:guest#chrysanthopm@gmail.com::" providerId="AD" clId="Web-{150752BD-2CE5-09CC-F764-F595237BF5BF}" dt="2024-04-19T11:39:38.120" v="25" actId="20577"/>
          <ac:spMkLst>
            <pc:docMk/>
            <pc:sldMk cId="2365202717" sldId="256"/>
            <ac:spMk id="3" creationId="{153480B5-24EA-F078-8AFA-9CEF6872103E}"/>
          </ac:spMkLst>
        </pc:spChg>
      </pc:sldChg>
      <pc:sldChg chg="modSp">
        <pc:chgData name="chrysanthopm@gmail.com" userId="S::urn:spo:guest#chrysanthopm@gmail.com::" providerId="AD" clId="Web-{150752BD-2CE5-09CC-F764-F595237BF5BF}" dt="2024-04-19T12:07:02.129" v="335" actId="20577"/>
        <pc:sldMkLst>
          <pc:docMk/>
          <pc:sldMk cId="511451301" sldId="260"/>
        </pc:sldMkLst>
        <pc:spChg chg="mod">
          <ac:chgData name="chrysanthopm@gmail.com" userId="S::urn:spo:guest#chrysanthopm@gmail.com::" providerId="AD" clId="Web-{150752BD-2CE5-09CC-F764-F595237BF5BF}" dt="2024-04-19T12:07:02.129" v="335" actId="20577"/>
          <ac:spMkLst>
            <pc:docMk/>
            <pc:sldMk cId="511451301" sldId="260"/>
            <ac:spMk id="2" creationId="{A9385CFA-DDC6-7F39-65E5-5A816E81A973}"/>
          </ac:spMkLst>
        </pc:spChg>
        <pc:spChg chg="mod">
          <ac:chgData name="chrysanthopm@gmail.com" userId="S::urn:spo:guest#chrysanthopm@gmail.com::" providerId="AD" clId="Web-{150752BD-2CE5-09CC-F764-F595237BF5BF}" dt="2024-04-19T11:40:01.011" v="26" actId="20577"/>
          <ac:spMkLst>
            <pc:docMk/>
            <pc:sldMk cId="511451301" sldId="260"/>
            <ac:spMk id="7" creationId="{AB80AC97-469E-C97E-B6A4-099FE39B2972}"/>
          </ac:spMkLst>
        </pc:spChg>
        <pc:spChg chg="mod">
          <ac:chgData name="chrysanthopm@gmail.com" userId="S::urn:spo:guest#chrysanthopm@gmail.com::" providerId="AD" clId="Web-{150752BD-2CE5-09CC-F764-F595237BF5BF}" dt="2024-04-19T11:40:24.762" v="31" actId="14100"/>
          <ac:spMkLst>
            <pc:docMk/>
            <pc:sldMk cId="511451301" sldId="260"/>
            <ac:spMk id="8" creationId="{BE48C2AD-647B-3FD1-B2FA-FB3EAEA11B14}"/>
          </ac:spMkLst>
        </pc:spChg>
      </pc:sldChg>
      <pc:sldChg chg="modSp">
        <pc:chgData name="chrysanthopm@gmail.com" userId="S::urn:spo:guest#chrysanthopm@gmail.com::" providerId="AD" clId="Web-{150752BD-2CE5-09CC-F764-F595237BF5BF}" dt="2024-04-19T12:07:56.334" v="345" actId="20577"/>
        <pc:sldMkLst>
          <pc:docMk/>
          <pc:sldMk cId="1455482242" sldId="263"/>
        </pc:sldMkLst>
        <pc:spChg chg="mod">
          <ac:chgData name="chrysanthopm@gmail.com" userId="S::urn:spo:guest#chrysanthopm@gmail.com::" providerId="AD" clId="Web-{150752BD-2CE5-09CC-F764-F595237BF5BF}" dt="2024-04-19T11:46:13.696" v="109" actId="20577"/>
          <ac:spMkLst>
            <pc:docMk/>
            <pc:sldMk cId="1455482242" sldId="263"/>
            <ac:spMk id="2" creationId="{B1D7BC42-C105-99F9-8EB2-0EA9E6029B13}"/>
          </ac:spMkLst>
        </pc:spChg>
        <pc:spChg chg="mod">
          <ac:chgData name="chrysanthopm@gmail.com" userId="S::urn:spo:guest#chrysanthopm@gmail.com::" providerId="AD" clId="Web-{150752BD-2CE5-09CC-F764-F595237BF5BF}" dt="2024-04-19T11:46:55.853" v="113" actId="14100"/>
          <ac:spMkLst>
            <pc:docMk/>
            <pc:sldMk cId="1455482242" sldId="263"/>
            <ac:spMk id="3" creationId="{BBAB9142-6411-6685-EC1E-F0EE8EA56354}"/>
          </ac:spMkLst>
        </pc:spChg>
        <pc:spChg chg="mod">
          <ac:chgData name="chrysanthopm@gmail.com" userId="S::urn:spo:guest#chrysanthopm@gmail.com::" providerId="AD" clId="Web-{150752BD-2CE5-09CC-F764-F595237BF5BF}" dt="2024-04-19T12:07:56.334" v="345" actId="20577"/>
          <ac:spMkLst>
            <pc:docMk/>
            <pc:sldMk cId="1455482242" sldId="263"/>
            <ac:spMk id="5" creationId="{F125DD22-78AB-26F7-50F1-40D77BCDFC15}"/>
          </ac:spMkLst>
        </pc:spChg>
      </pc:sldChg>
      <pc:sldChg chg="modSp">
        <pc:chgData name="chrysanthopm@gmail.com" userId="S::urn:spo:guest#chrysanthopm@gmail.com::" providerId="AD" clId="Web-{150752BD-2CE5-09CC-F764-F595237BF5BF}" dt="2024-04-19T12:07:30.349" v="340" actId="20577"/>
        <pc:sldMkLst>
          <pc:docMk/>
          <pc:sldMk cId="1666243206" sldId="267"/>
        </pc:sldMkLst>
        <pc:spChg chg="mod">
          <ac:chgData name="chrysanthopm@gmail.com" userId="S::urn:spo:guest#chrysanthopm@gmail.com::" providerId="AD" clId="Web-{150752BD-2CE5-09CC-F764-F595237BF5BF}" dt="2024-04-19T11:42:54.111" v="66" actId="20577"/>
          <ac:spMkLst>
            <pc:docMk/>
            <pc:sldMk cId="1666243206" sldId="267"/>
            <ac:spMk id="2" creationId="{9B15B79C-88FB-B604-33F6-E0B1E73E54CE}"/>
          </ac:spMkLst>
        </pc:spChg>
        <pc:spChg chg="mod">
          <ac:chgData name="chrysanthopm@gmail.com" userId="S::urn:spo:guest#chrysanthopm@gmail.com::" providerId="AD" clId="Web-{150752BD-2CE5-09CC-F764-F595237BF5BF}" dt="2024-04-19T11:43:27.018" v="70" actId="14100"/>
          <ac:spMkLst>
            <pc:docMk/>
            <pc:sldMk cId="1666243206" sldId="267"/>
            <ac:spMk id="3" creationId="{78EEE677-F961-227B-5672-4798FA00061F}"/>
          </ac:spMkLst>
        </pc:spChg>
        <pc:spChg chg="mod">
          <ac:chgData name="chrysanthopm@gmail.com" userId="S::urn:spo:guest#chrysanthopm@gmail.com::" providerId="AD" clId="Web-{150752BD-2CE5-09CC-F764-F595237BF5BF}" dt="2024-04-19T12:07:30.349" v="340" actId="20577"/>
          <ac:spMkLst>
            <pc:docMk/>
            <pc:sldMk cId="1666243206" sldId="267"/>
            <ac:spMk id="10" creationId="{7087CAD8-8A35-7FEE-B85D-BBF36663D56A}"/>
          </ac:spMkLst>
        </pc:spChg>
      </pc:sldChg>
      <pc:sldChg chg="modSp">
        <pc:chgData name="chrysanthopm@gmail.com" userId="S::urn:spo:guest#chrysanthopm@gmail.com::" providerId="AD" clId="Web-{150752BD-2CE5-09CC-F764-F595237BF5BF}" dt="2024-04-19T12:07:34.802" v="341" actId="20577"/>
        <pc:sldMkLst>
          <pc:docMk/>
          <pc:sldMk cId="3144644217" sldId="268"/>
        </pc:sldMkLst>
        <pc:spChg chg="mod">
          <ac:chgData name="chrysanthopm@gmail.com" userId="S::urn:spo:guest#chrysanthopm@gmail.com::" providerId="AD" clId="Web-{150752BD-2CE5-09CC-F764-F595237BF5BF}" dt="2024-04-19T11:43:51.206" v="72" actId="20577"/>
          <ac:spMkLst>
            <pc:docMk/>
            <pc:sldMk cId="3144644217" sldId="268"/>
            <ac:spMk id="2" creationId="{400FE630-8C38-5726-52A6-C489BE5904E6}"/>
          </ac:spMkLst>
        </pc:spChg>
        <pc:spChg chg="mod">
          <ac:chgData name="chrysanthopm@gmail.com" userId="S::urn:spo:guest#chrysanthopm@gmail.com::" providerId="AD" clId="Web-{150752BD-2CE5-09CC-F764-F595237BF5BF}" dt="2024-04-19T11:44:35.927" v="97" actId="14100"/>
          <ac:spMkLst>
            <pc:docMk/>
            <pc:sldMk cId="3144644217" sldId="268"/>
            <ac:spMk id="3" creationId="{20A8FA3D-CEF3-9237-8344-478F700AF827}"/>
          </ac:spMkLst>
        </pc:spChg>
        <pc:spChg chg="mod">
          <ac:chgData name="chrysanthopm@gmail.com" userId="S::urn:spo:guest#chrysanthopm@gmail.com::" providerId="AD" clId="Web-{150752BD-2CE5-09CC-F764-F595237BF5BF}" dt="2024-04-19T12:07:34.802" v="341" actId="20577"/>
          <ac:spMkLst>
            <pc:docMk/>
            <pc:sldMk cId="3144644217" sldId="268"/>
            <ac:spMk id="13" creationId="{630F8B11-FEBF-532F-AB1F-97FC50F6AAAD}"/>
          </ac:spMkLst>
        </pc:spChg>
      </pc:sldChg>
      <pc:sldChg chg="modSp">
        <pc:chgData name="chrysanthopm@gmail.com" userId="S::urn:spo:guest#chrysanthopm@gmail.com::" providerId="AD" clId="Web-{150752BD-2CE5-09CC-F764-F595237BF5BF}" dt="2024-04-19T12:07:21.286" v="339" actId="20577"/>
        <pc:sldMkLst>
          <pc:docMk/>
          <pc:sldMk cId="945121077" sldId="269"/>
        </pc:sldMkLst>
        <pc:spChg chg="mod">
          <ac:chgData name="chrysanthopm@gmail.com" userId="S::urn:spo:guest#chrysanthopm@gmail.com::" providerId="AD" clId="Web-{150752BD-2CE5-09CC-F764-F595237BF5BF}" dt="2024-04-19T11:40:46.012" v="34" actId="20577"/>
          <ac:spMkLst>
            <pc:docMk/>
            <pc:sldMk cId="945121077" sldId="269"/>
            <ac:spMk id="2" creationId="{3340C4DC-3EA6-2AEC-59C2-B534919090F0}"/>
          </ac:spMkLst>
        </pc:spChg>
        <pc:spChg chg="mod">
          <ac:chgData name="chrysanthopm@gmail.com" userId="S::urn:spo:guest#chrysanthopm@gmail.com::" providerId="AD" clId="Web-{150752BD-2CE5-09CC-F764-F595237BF5BF}" dt="2024-04-19T11:42:31.688" v="64" actId="14100"/>
          <ac:spMkLst>
            <pc:docMk/>
            <pc:sldMk cId="945121077" sldId="269"/>
            <ac:spMk id="3" creationId="{25FEA9EB-1405-CD8E-9DF4-5FE8A5D1AE46}"/>
          </ac:spMkLst>
        </pc:spChg>
        <pc:spChg chg="mod">
          <ac:chgData name="chrysanthopm@gmail.com" userId="S::urn:spo:guest#chrysanthopm@gmail.com::" providerId="AD" clId="Web-{150752BD-2CE5-09CC-F764-F595237BF5BF}" dt="2024-04-19T12:07:21.286" v="339" actId="20577"/>
          <ac:spMkLst>
            <pc:docMk/>
            <pc:sldMk cId="945121077" sldId="269"/>
            <ac:spMk id="10" creationId="{11196E82-FA84-1CE8-58E2-1B2C40C599C4}"/>
          </ac:spMkLst>
        </pc:spChg>
      </pc:sldChg>
      <pc:sldChg chg="modSp">
        <pc:chgData name="chrysanthopm@gmail.com" userId="S::urn:spo:guest#chrysanthopm@gmail.com::" providerId="AD" clId="Web-{150752BD-2CE5-09CC-F764-F595237BF5BF}" dt="2024-04-19T12:08:16.616" v="349" actId="20577"/>
        <pc:sldMkLst>
          <pc:docMk/>
          <pc:sldMk cId="1970684497" sldId="277"/>
        </pc:sldMkLst>
        <pc:spChg chg="mod">
          <ac:chgData name="chrysanthopm@gmail.com" userId="S::urn:spo:guest#chrysanthopm@gmail.com::" providerId="AD" clId="Web-{150752BD-2CE5-09CC-F764-F595237BF5BF}" dt="2024-04-19T11:48:11.059" v="132" actId="20577"/>
          <ac:spMkLst>
            <pc:docMk/>
            <pc:sldMk cId="1970684497" sldId="277"/>
            <ac:spMk id="2" creationId="{B18F3518-5DC9-C5CC-8780-B225279F89C8}"/>
          </ac:spMkLst>
        </pc:spChg>
        <pc:spChg chg="mod">
          <ac:chgData name="chrysanthopm@gmail.com" userId="S::urn:spo:guest#chrysanthopm@gmail.com::" providerId="AD" clId="Web-{150752BD-2CE5-09CC-F764-F595237BF5BF}" dt="2024-04-19T11:48:30.825" v="135" actId="20577"/>
          <ac:spMkLst>
            <pc:docMk/>
            <pc:sldMk cId="1970684497" sldId="277"/>
            <ac:spMk id="3" creationId="{00B5F3EA-8A6E-1019-3EFD-089AAEB8C263}"/>
          </ac:spMkLst>
        </pc:spChg>
        <pc:spChg chg="mod">
          <ac:chgData name="chrysanthopm@gmail.com" userId="S::urn:spo:guest#chrysanthopm@gmail.com::" providerId="AD" clId="Web-{150752BD-2CE5-09CC-F764-F595237BF5BF}" dt="2024-04-19T12:08:16.616" v="349" actId="20577"/>
          <ac:spMkLst>
            <pc:docMk/>
            <pc:sldMk cId="1970684497" sldId="277"/>
            <ac:spMk id="9" creationId="{A284887B-08AA-0AF1-8FE4-E13566043B68}"/>
          </ac:spMkLst>
        </pc:spChg>
      </pc:sldChg>
      <pc:sldChg chg="modSp">
        <pc:chgData name="chrysanthopm@gmail.com" userId="S::urn:spo:guest#chrysanthopm@gmail.com::" providerId="AD" clId="Web-{150752BD-2CE5-09CC-F764-F595237BF5BF}" dt="2024-04-19T12:08:23.226" v="351" actId="20577"/>
        <pc:sldMkLst>
          <pc:docMk/>
          <pc:sldMk cId="3121624879" sldId="278"/>
        </pc:sldMkLst>
        <pc:spChg chg="mod">
          <ac:chgData name="chrysanthopm@gmail.com" userId="S::urn:spo:guest#chrysanthopm@gmail.com::" providerId="AD" clId="Web-{150752BD-2CE5-09CC-F764-F595237BF5BF}" dt="2024-04-19T11:48:53.717" v="138" actId="20577"/>
          <ac:spMkLst>
            <pc:docMk/>
            <pc:sldMk cId="3121624879" sldId="278"/>
            <ac:spMk id="2" creationId="{93C137FA-A3F5-435F-672C-63B96173420B}"/>
          </ac:spMkLst>
        </pc:spChg>
        <pc:spChg chg="mod">
          <ac:chgData name="chrysanthopm@gmail.com" userId="S::urn:spo:guest#chrysanthopm@gmail.com::" providerId="AD" clId="Web-{150752BD-2CE5-09CC-F764-F595237BF5BF}" dt="2024-04-19T11:49:13.374" v="141" actId="20577"/>
          <ac:spMkLst>
            <pc:docMk/>
            <pc:sldMk cId="3121624879" sldId="278"/>
            <ac:spMk id="3" creationId="{E3092BE9-1D54-2914-0A97-9D4A3C7BF7B5}"/>
          </ac:spMkLst>
        </pc:spChg>
        <pc:spChg chg="mod">
          <ac:chgData name="chrysanthopm@gmail.com" userId="S::urn:spo:guest#chrysanthopm@gmail.com::" providerId="AD" clId="Web-{150752BD-2CE5-09CC-F764-F595237BF5BF}" dt="2024-04-19T12:08:23.226" v="351" actId="20577"/>
          <ac:spMkLst>
            <pc:docMk/>
            <pc:sldMk cId="3121624879" sldId="278"/>
            <ac:spMk id="7" creationId="{69BFDBC2-4807-C748-8E3E-C1F11AFEA31E}"/>
          </ac:spMkLst>
        </pc:spChg>
      </pc:sldChg>
      <pc:sldChg chg="modSp">
        <pc:chgData name="chrysanthopm@gmail.com" userId="S::urn:spo:guest#chrysanthopm@gmail.com::" providerId="AD" clId="Web-{150752BD-2CE5-09CC-F764-F595237BF5BF}" dt="2024-04-19T12:07:51.803" v="343" actId="20577"/>
        <pc:sldMkLst>
          <pc:docMk/>
          <pc:sldMk cId="3734624931" sldId="279"/>
        </pc:sldMkLst>
        <pc:spChg chg="mod">
          <ac:chgData name="chrysanthopm@gmail.com" userId="S::urn:spo:guest#chrysanthopm@gmail.com::" providerId="AD" clId="Web-{150752BD-2CE5-09CC-F764-F595237BF5BF}" dt="2024-04-19T11:45:08.959" v="101" actId="20577"/>
          <ac:spMkLst>
            <pc:docMk/>
            <pc:sldMk cId="3734624931" sldId="279"/>
            <ac:spMk id="2" creationId="{400FE630-8C38-5726-52A6-C489BE5904E6}"/>
          </ac:spMkLst>
        </pc:spChg>
        <pc:spChg chg="mod">
          <ac:chgData name="chrysanthopm@gmail.com" userId="S::urn:spo:guest#chrysanthopm@gmail.com::" providerId="AD" clId="Web-{150752BD-2CE5-09CC-F764-F595237BF5BF}" dt="2024-04-19T11:45:41.210" v="105" actId="14100"/>
          <ac:spMkLst>
            <pc:docMk/>
            <pc:sldMk cId="3734624931" sldId="279"/>
            <ac:spMk id="3" creationId="{20A8FA3D-CEF3-9237-8344-478F700AF827}"/>
          </ac:spMkLst>
        </pc:spChg>
        <pc:spChg chg="mod">
          <ac:chgData name="chrysanthopm@gmail.com" userId="S::urn:spo:guest#chrysanthopm@gmail.com::" providerId="AD" clId="Web-{150752BD-2CE5-09CC-F764-F595237BF5BF}" dt="2024-04-19T12:07:51.803" v="343" actId="20577"/>
          <ac:spMkLst>
            <pc:docMk/>
            <pc:sldMk cId="3734624931" sldId="279"/>
            <ac:spMk id="13" creationId="{630F8B11-FEBF-532F-AB1F-97FC50F6AAAD}"/>
          </ac:spMkLst>
        </pc:spChg>
        <pc:picChg chg="mod">
          <ac:chgData name="chrysanthopm@gmail.com" userId="S::urn:spo:guest#chrysanthopm@gmail.com::" providerId="AD" clId="Web-{150752BD-2CE5-09CC-F764-F595237BF5BF}" dt="2024-04-19T11:45:54.851" v="107" actId="14100"/>
          <ac:picMkLst>
            <pc:docMk/>
            <pc:sldMk cId="3734624931" sldId="279"/>
            <ac:picMk id="4" creationId="{F4F6F05F-EFCF-3E02-3F29-AF9301A3C0EA}"/>
          </ac:picMkLst>
        </pc:picChg>
      </pc:sldChg>
      <pc:sldChg chg="modSp">
        <pc:chgData name="chrysanthopm@gmail.com" userId="S::urn:spo:guest#chrysanthopm@gmail.com::" providerId="AD" clId="Web-{150752BD-2CE5-09CC-F764-F595237BF5BF}" dt="2024-04-19T12:08:08.710" v="347" actId="20577"/>
        <pc:sldMkLst>
          <pc:docMk/>
          <pc:sldMk cId="1948260607" sldId="280"/>
        </pc:sldMkLst>
        <pc:spChg chg="mod">
          <ac:chgData name="chrysanthopm@gmail.com" userId="S::urn:spo:guest#chrysanthopm@gmail.com::" providerId="AD" clId="Web-{150752BD-2CE5-09CC-F764-F595237BF5BF}" dt="2024-04-19T11:47:14.510" v="115" actId="20577"/>
          <ac:spMkLst>
            <pc:docMk/>
            <pc:sldMk cId="1948260607" sldId="280"/>
            <ac:spMk id="2" creationId="{400FE630-8C38-5726-52A6-C489BE5904E6}"/>
          </ac:spMkLst>
        </pc:spChg>
        <pc:spChg chg="mod">
          <ac:chgData name="chrysanthopm@gmail.com" userId="S::urn:spo:guest#chrysanthopm@gmail.com::" providerId="AD" clId="Web-{150752BD-2CE5-09CC-F764-F595237BF5BF}" dt="2024-04-19T11:47:52.590" v="128" actId="20577"/>
          <ac:spMkLst>
            <pc:docMk/>
            <pc:sldMk cId="1948260607" sldId="280"/>
            <ac:spMk id="3" creationId="{20A8FA3D-CEF3-9237-8344-478F700AF827}"/>
          </ac:spMkLst>
        </pc:spChg>
        <pc:spChg chg="mod">
          <ac:chgData name="chrysanthopm@gmail.com" userId="S::urn:spo:guest#chrysanthopm@gmail.com::" providerId="AD" clId="Web-{150752BD-2CE5-09CC-F764-F595237BF5BF}" dt="2024-04-19T12:08:08.710" v="347" actId="20577"/>
          <ac:spMkLst>
            <pc:docMk/>
            <pc:sldMk cId="1948260607" sldId="280"/>
            <ac:spMk id="13" creationId="{630F8B11-FEBF-532F-AB1F-97FC50F6AAAD}"/>
          </ac:spMkLst>
        </pc:spChg>
        <pc:picChg chg="mod">
          <ac:chgData name="chrysanthopm@gmail.com" userId="S::urn:spo:guest#chrysanthopm@gmail.com::" providerId="AD" clId="Web-{150752BD-2CE5-09CC-F764-F595237BF5BF}" dt="2024-04-19T11:47:21.526" v="118" actId="1076"/>
          <ac:picMkLst>
            <pc:docMk/>
            <pc:sldMk cId="1948260607" sldId="280"/>
            <ac:picMk id="7" creationId="{33385F06-4CC7-5B0D-7BE5-E307831A9075}"/>
          </ac:picMkLst>
        </pc:picChg>
      </pc:sldChg>
      <pc:sldChg chg="modSp">
        <pc:chgData name="chrysanthopm@gmail.com" userId="S::urn:spo:guest#chrysanthopm@gmail.com::" providerId="AD" clId="Web-{150752BD-2CE5-09CC-F764-F595237BF5BF}" dt="2024-04-19T12:08:27.257" v="353" actId="20577"/>
        <pc:sldMkLst>
          <pc:docMk/>
          <pc:sldMk cId="7300702" sldId="281"/>
        </pc:sldMkLst>
        <pc:spChg chg="mod">
          <ac:chgData name="chrysanthopm@gmail.com" userId="S::urn:spo:guest#chrysanthopm@gmail.com::" providerId="AD" clId="Web-{150752BD-2CE5-09CC-F764-F595237BF5BF}" dt="2024-04-19T11:49:34.046" v="145" actId="20577"/>
          <ac:spMkLst>
            <pc:docMk/>
            <pc:sldMk cId="7300702" sldId="281"/>
            <ac:spMk id="2" creationId="{DDF8A793-EAC6-F4C8-7412-2CBF4EC51636}"/>
          </ac:spMkLst>
        </pc:spChg>
        <pc:spChg chg="mod">
          <ac:chgData name="chrysanthopm@gmail.com" userId="S::urn:spo:guest#chrysanthopm@gmail.com::" providerId="AD" clId="Web-{150752BD-2CE5-09CC-F764-F595237BF5BF}" dt="2024-04-19T11:49:53.828" v="150" actId="20577"/>
          <ac:spMkLst>
            <pc:docMk/>
            <pc:sldMk cId="7300702" sldId="281"/>
            <ac:spMk id="3" creationId="{DCB5E3D3-8889-E1D4-EB22-92DCF3C4B469}"/>
          </ac:spMkLst>
        </pc:spChg>
        <pc:spChg chg="mod">
          <ac:chgData name="chrysanthopm@gmail.com" userId="S::urn:spo:guest#chrysanthopm@gmail.com::" providerId="AD" clId="Web-{150752BD-2CE5-09CC-F764-F595237BF5BF}" dt="2024-04-19T12:08:27.257" v="353" actId="20577"/>
          <ac:spMkLst>
            <pc:docMk/>
            <pc:sldMk cId="7300702" sldId="281"/>
            <ac:spMk id="7" creationId="{A425B156-73A7-B1B5-6914-59B952040CD7}"/>
          </ac:spMkLst>
        </pc:spChg>
      </pc:sldChg>
      <pc:sldChg chg="modSp">
        <pc:chgData name="chrysanthopm@gmail.com" userId="S::urn:spo:guest#chrysanthopm@gmail.com::" providerId="AD" clId="Web-{150752BD-2CE5-09CC-F764-F595237BF5BF}" dt="2024-04-19T12:09:42.650" v="359" actId="20577"/>
        <pc:sldMkLst>
          <pc:docMk/>
          <pc:sldMk cId="783230374" sldId="321"/>
        </pc:sldMkLst>
        <pc:spChg chg="mod">
          <ac:chgData name="chrysanthopm@gmail.com" userId="S::urn:spo:guest#chrysanthopm@gmail.com::" providerId="AD" clId="Web-{150752BD-2CE5-09CC-F764-F595237BF5BF}" dt="2024-04-19T12:09:42.650" v="359" actId="20577"/>
          <ac:spMkLst>
            <pc:docMk/>
            <pc:sldMk cId="783230374" sldId="321"/>
            <ac:spMk id="4" creationId="{83479139-8E1F-7E17-0B78-E74B37DE9411}"/>
          </ac:spMkLst>
        </pc:spChg>
        <pc:spChg chg="mod">
          <ac:chgData name="chrysanthopm@gmail.com" userId="S::urn:spo:guest#chrysanthopm@gmail.com::" providerId="AD" clId="Web-{150752BD-2CE5-09CC-F764-F595237BF5BF}" dt="2024-04-19T11:50:10.782" v="153" actId="20577"/>
          <ac:spMkLst>
            <pc:docMk/>
            <pc:sldMk cId="783230374" sldId="321"/>
            <ac:spMk id="7" creationId="{AB80AC97-469E-C97E-B6A4-099FE39B2972}"/>
          </ac:spMkLst>
        </pc:spChg>
        <pc:spChg chg="mod">
          <ac:chgData name="chrysanthopm@gmail.com" userId="S::urn:spo:guest#chrysanthopm@gmail.com::" providerId="AD" clId="Web-{150752BD-2CE5-09CC-F764-F595237BF5BF}" dt="2024-04-19T11:51:03.627" v="156" actId="20577"/>
          <ac:spMkLst>
            <pc:docMk/>
            <pc:sldMk cId="783230374" sldId="321"/>
            <ac:spMk id="8" creationId="{BE48C2AD-647B-3FD1-B2FA-FB3EAEA11B14}"/>
          </ac:spMkLst>
        </pc:spChg>
      </pc:sldChg>
      <pc:sldChg chg="modSp">
        <pc:chgData name="chrysanthopm@gmail.com" userId="S::urn:spo:guest#chrysanthopm@gmail.com::" providerId="AD" clId="Web-{150752BD-2CE5-09CC-F764-F595237BF5BF}" dt="2024-04-19T12:09:25.900" v="357" actId="20577"/>
        <pc:sldMkLst>
          <pc:docMk/>
          <pc:sldMk cId="1559941414" sldId="322"/>
        </pc:sldMkLst>
        <pc:spChg chg="mod">
          <ac:chgData name="chrysanthopm@gmail.com" userId="S::urn:spo:guest#chrysanthopm@gmail.com::" providerId="AD" clId="Web-{150752BD-2CE5-09CC-F764-F595237BF5BF}" dt="2024-04-19T11:51:26.285" v="158" actId="20577"/>
          <ac:spMkLst>
            <pc:docMk/>
            <pc:sldMk cId="1559941414" sldId="322"/>
            <ac:spMk id="2" creationId="{3340C4DC-3EA6-2AEC-59C2-B534919090F0}"/>
          </ac:spMkLst>
        </pc:spChg>
        <pc:spChg chg="mod">
          <ac:chgData name="chrysanthopm@gmail.com" userId="S::urn:spo:guest#chrysanthopm@gmail.com::" providerId="AD" clId="Web-{150752BD-2CE5-09CC-F764-F595237BF5BF}" dt="2024-04-19T11:52:03.911" v="170" actId="14100"/>
          <ac:spMkLst>
            <pc:docMk/>
            <pc:sldMk cId="1559941414" sldId="322"/>
            <ac:spMk id="3" creationId="{25FEA9EB-1405-CD8E-9DF4-5FE8A5D1AE46}"/>
          </ac:spMkLst>
        </pc:spChg>
        <pc:spChg chg="mod">
          <ac:chgData name="chrysanthopm@gmail.com" userId="S::urn:spo:guest#chrysanthopm@gmail.com::" providerId="AD" clId="Web-{150752BD-2CE5-09CC-F764-F595237BF5BF}" dt="2024-04-19T12:06:25.237" v="331" actId="20577"/>
          <ac:spMkLst>
            <pc:docMk/>
            <pc:sldMk cId="1559941414" sldId="322"/>
            <ac:spMk id="8" creationId="{E3D2CED9-5A54-5C7F-19E4-F2D79E9BAECA}"/>
          </ac:spMkLst>
        </pc:spChg>
        <pc:spChg chg="mod">
          <ac:chgData name="chrysanthopm@gmail.com" userId="S::urn:spo:guest#chrysanthopm@gmail.com::" providerId="AD" clId="Web-{150752BD-2CE5-09CC-F764-F595237BF5BF}" dt="2024-04-19T12:09:25.900" v="357" actId="20577"/>
          <ac:spMkLst>
            <pc:docMk/>
            <pc:sldMk cId="1559941414" sldId="322"/>
            <ac:spMk id="10" creationId="{11196E82-FA84-1CE8-58E2-1B2C40C599C4}"/>
          </ac:spMkLst>
        </pc:spChg>
      </pc:sldChg>
      <pc:sldChg chg="modSp">
        <pc:chgData name="chrysanthopm@gmail.com" userId="S::urn:spo:guest#chrysanthopm@gmail.com::" providerId="AD" clId="Web-{150752BD-2CE5-09CC-F764-F595237BF5BF}" dt="2024-04-19T12:10:51.621" v="375" actId="20577"/>
        <pc:sldMkLst>
          <pc:docMk/>
          <pc:sldMk cId="2229269469" sldId="323"/>
        </pc:sldMkLst>
        <pc:spChg chg="mod">
          <ac:chgData name="chrysanthopm@gmail.com" userId="S::urn:spo:guest#chrysanthopm@gmail.com::" providerId="AD" clId="Web-{150752BD-2CE5-09CC-F764-F595237BF5BF}" dt="2024-04-19T12:00:44.851" v="287" actId="20577"/>
          <ac:spMkLst>
            <pc:docMk/>
            <pc:sldMk cId="2229269469" sldId="323"/>
            <ac:spMk id="2" creationId="{DDF8A793-EAC6-F4C8-7412-2CBF4EC51636}"/>
          </ac:spMkLst>
        </pc:spChg>
        <pc:spChg chg="mod">
          <ac:chgData name="chrysanthopm@gmail.com" userId="S::urn:spo:guest#chrysanthopm@gmail.com::" providerId="AD" clId="Web-{150752BD-2CE5-09CC-F764-F595237BF5BF}" dt="2024-04-19T12:01:00.914" v="290" actId="20577"/>
          <ac:spMkLst>
            <pc:docMk/>
            <pc:sldMk cId="2229269469" sldId="323"/>
            <ac:spMk id="3" creationId="{DCB5E3D3-8889-E1D4-EB22-92DCF3C4B469}"/>
          </ac:spMkLst>
        </pc:spChg>
        <pc:spChg chg="mod">
          <ac:chgData name="chrysanthopm@gmail.com" userId="S::urn:spo:guest#chrysanthopm@gmail.com::" providerId="AD" clId="Web-{150752BD-2CE5-09CC-F764-F595237BF5BF}" dt="2024-04-19T12:10:51.621" v="375" actId="20577"/>
          <ac:spMkLst>
            <pc:docMk/>
            <pc:sldMk cId="2229269469" sldId="323"/>
            <ac:spMk id="7" creationId="{A425B156-73A7-B1B5-6914-59B952040CD7}"/>
          </ac:spMkLst>
        </pc:spChg>
      </pc:sldChg>
      <pc:sldChg chg="modSp">
        <pc:chgData name="chrysanthopm@gmail.com" userId="S::urn:spo:guest#chrysanthopm@gmail.com::" providerId="AD" clId="Web-{150752BD-2CE5-09CC-F764-F595237BF5BF}" dt="2024-04-19T12:09:50.026" v="361" actId="20577"/>
        <pc:sldMkLst>
          <pc:docMk/>
          <pc:sldMk cId="3338127282" sldId="326"/>
        </pc:sldMkLst>
        <pc:spChg chg="mod">
          <ac:chgData name="chrysanthopm@gmail.com" userId="S::urn:spo:guest#chrysanthopm@gmail.com::" providerId="AD" clId="Web-{150752BD-2CE5-09CC-F764-F595237BF5BF}" dt="2024-04-19T11:52:22.849" v="171" actId="20577"/>
          <ac:spMkLst>
            <pc:docMk/>
            <pc:sldMk cId="3338127282" sldId="326"/>
            <ac:spMk id="2" creationId="{3340C4DC-3EA6-2AEC-59C2-B534919090F0}"/>
          </ac:spMkLst>
        </pc:spChg>
        <pc:spChg chg="mod">
          <ac:chgData name="chrysanthopm@gmail.com" userId="S::urn:spo:guest#chrysanthopm@gmail.com::" providerId="AD" clId="Web-{150752BD-2CE5-09CC-F764-F595237BF5BF}" dt="2024-04-19T11:53:30.492" v="192" actId="20577"/>
          <ac:spMkLst>
            <pc:docMk/>
            <pc:sldMk cId="3338127282" sldId="326"/>
            <ac:spMk id="3" creationId="{25FEA9EB-1405-CD8E-9DF4-5FE8A5D1AE46}"/>
          </ac:spMkLst>
        </pc:spChg>
        <pc:spChg chg="mod">
          <ac:chgData name="chrysanthopm@gmail.com" userId="S::urn:spo:guest#chrysanthopm@gmail.com::" providerId="AD" clId="Web-{150752BD-2CE5-09CC-F764-F595237BF5BF}" dt="2024-04-19T12:09:50.026" v="361" actId="20577"/>
          <ac:spMkLst>
            <pc:docMk/>
            <pc:sldMk cId="3338127282" sldId="326"/>
            <ac:spMk id="10" creationId="{11196E82-FA84-1CE8-58E2-1B2C40C599C4}"/>
          </ac:spMkLst>
        </pc:spChg>
        <pc:spChg chg="mod">
          <ac:chgData name="chrysanthopm@gmail.com" userId="S::urn:spo:guest#chrysanthopm@gmail.com::" providerId="AD" clId="Web-{150752BD-2CE5-09CC-F764-F595237BF5BF}" dt="2024-04-19T12:06:09.956" v="329" actId="20577"/>
          <ac:spMkLst>
            <pc:docMk/>
            <pc:sldMk cId="3338127282" sldId="326"/>
            <ac:spMk id="14" creationId="{50943649-77A4-9CCD-4745-13A34364218C}"/>
          </ac:spMkLst>
        </pc:spChg>
      </pc:sldChg>
      <pc:sldChg chg="modSp">
        <pc:chgData name="chrysanthopm@gmail.com" userId="S::urn:spo:guest#chrysanthopm@gmail.com::" providerId="AD" clId="Web-{150752BD-2CE5-09CC-F764-F595237BF5BF}" dt="2024-04-19T12:09:55.963" v="363" actId="20577"/>
        <pc:sldMkLst>
          <pc:docMk/>
          <pc:sldMk cId="3040140551" sldId="327"/>
        </pc:sldMkLst>
        <pc:spChg chg="mod">
          <ac:chgData name="chrysanthopm@gmail.com" userId="S::urn:spo:guest#chrysanthopm@gmail.com::" providerId="AD" clId="Web-{150752BD-2CE5-09CC-F764-F595237BF5BF}" dt="2024-04-19T11:53:44.555" v="193" actId="20577"/>
          <ac:spMkLst>
            <pc:docMk/>
            <pc:sldMk cId="3040140551" sldId="327"/>
            <ac:spMk id="2" creationId="{3340C4DC-3EA6-2AEC-59C2-B534919090F0}"/>
          </ac:spMkLst>
        </pc:spChg>
        <pc:spChg chg="mod">
          <ac:chgData name="chrysanthopm@gmail.com" userId="S::urn:spo:guest#chrysanthopm@gmail.com::" providerId="AD" clId="Web-{150752BD-2CE5-09CC-F764-F595237BF5BF}" dt="2024-04-19T11:54:35.260" v="203" actId="20577"/>
          <ac:spMkLst>
            <pc:docMk/>
            <pc:sldMk cId="3040140551" sldId="327"/>
            <ac:spMk id="3" creationId="{25FEA9EB-1405-CD8E-9DF4-5FE8A5D1AE46}"/>
          </ac:spMkLst>
        </pc:spChg>
        <pc:spChg chg="mod">
          <ac:chgData name="chrysanthopm@gmail.com" userId="S::urn:spo:guest#chrysanthopm@gmail.com::" providerId="AD" clId="Web-{150752BD-2CE5-09CC-F764-F595237BF5BF}" dt="2024-04-19T12:05:51.674" v="326" actId="20577"/>
          <ac:spMkLst>
            <pc:docMk/>
            <pc:sldMk cId="3040140551" sldId="327"/>
            <ac:spMk id="9" creationId="{877A7F7B-1F6F-A8D3-8A3B-7612A2D681EC}"/>
          </ac:spMkLst>
        </pc:spChg>
        <pc:spChg chg="mod">
          <ac:chgData name="chrysanthopm@gmail.com" userId="S::urn:spo:guest#chrysanthopm@gmail.com::" providerId="AD" clId="Web-{150752BD-2CE5-09CC-F764-F595237BF5BF}" dt="2024-04-19T12:09:55.963" v="363" actId="20577"/>
          <ac:spMkLst>
            <pc:docMk/>
            <pc:sldMk cId="3040140551" sldId="327"/>
            <ac:spMk id="10" creationId="{11196E82-FA84-1CE8-58E2-1B2C40C599C4}"/>
          </ac:spMkLst>
        </pc:spChg>
      </pc:sldChg>
      <pc:sldChg chg="modSp">
        <pc:chgData name="chrysanthopm@gmail.com" userId="S::urn:spo:guest#chrysanthopm@gmail.com::" providerId="AD" clId="Web-{150752BD-2CE5-09CC-F764-F595237BF5BF}" dt="2024-04-19T12:10:07.854" v="365" actId="20577"/>
        <pc:sldMkLst>
          <pc:docMk/>
          <pc:sldMk cId="1369228181" sldId="328"/>
        </pc:sldMkLst>
        <pc:spChg chg="mod">
          <ac:chgData name="chrysanthopm@gmail.com" userId="S::urn:spo:guest#chrysanthopm@gmail.com::" providerId="AD" clId="Web-{150752BD-2CE5-09CC-F764-F595237BF5BF}" dt="2024-04-19T11:54:57.636" v="204" actId="20577"/>
          <ac:spMkLst>
            <pc:docMk/>
            <pc:sldMk cId="1369228181" sldId="328"/>
            <ac:spMk id="2" creationId="{3340C4DC-3EA6-2AEC-59C2-B534919090F0}"/>
          </ac:spMkLst>
        </pc:spChg>
        <pc:spChg chg="mod">
          <ac:chgData name="chrysanthopm@gmail.com" userId="S::urn:spo:guest#chrysanthopm@gmail.com::" providerId="AD" clId="Web-{150752BD-2CE5-09CC-F764-F595237BF5BF}" dt="2024-04-19T11:55:44.778" v="215" actId="20577"/>
          <ac:spMkLst>
            <pc:docMk/>
            <pc:sldMk cId="1369228181" sldId="328"/>
            <ac:spMk id="3" creationId="{25FEA9EB-1405-CD8E-9DF4-5FE8A5D1AE46}"/>
          </ac:spMkLst>
        </pc:spChg>
        <pc:spChg chg="mod">
          <ac:chgData name="chrysanthopm@gmail.com" userId="S::urn:spo:guest#chrysanthopm@gmail.com::" providerId="AD" clId="Web-{150752BD-2CE5-09CC-F764-F595237BF5BF}" dt="2024-04-19T12:10:07.854" v="365" actId="20577"/>
          <ac:spMkLst>
            <pc:docMk/>
            <pc:sldMk cId="1369228181" sldId="328"/>
            <ac:spMk id="10" creationId="{11196E82-FA84-1CE8-58E2-1B2C40C599C4}"/>
          </ac:spMkLst>
        </pc:spChg>
        <pc:spChg chg="mod">
          <ac:chgData name="chrysanthopm@gmail.com" userId="S::urn:spo:guest#chrysanthopm@gmail.com::" providerId="AD" clId="Web-{150752BD-2CE5-09CC-F764-F595237BF5BF}" dt="2024-04-19T12:05:36.454" v="324" actId="20577"/>
          <ac:spMkLst>
            <pc:docMk/>
            <pc:sldMk cId="1369228181" sldId="328"/>
            <ac:spMk id="11" creationId="{D345500C-337F-39A8-9CBC-8437274BD0EE}"/>
          </ac:spMkLst>
        </pc:spChg>
      </pc:sldChg>
      <pc:sldChg chg="modSp">
        <pc:chgData name="chrysanthopm@gmail.com" userId="S::urn:spo:guest#chrysanthopm@gmail.com::" providerId="AD" clId="Web-{150752BD-2CE5-09CC-F764-F595237BF5BF}" dt="2024-04-19T12:10:17.011" v="367" actId="20577"/>
        <pc:sldMkLst>
          <pc:docMk/>
          <pc:sldMk cId="4199747892" sldId="329"/>
        </pc:sldMkLst>
        <pc:spChg chg="mod">
          <ac:chgData name="chrysanthopm@gmail.com" userId="S::urn:spo:guest#chrysanthopm@gmail.com::" providerId="AD" clId="Web-{150752BD-2CE5-09CC-F764-F595237BF5BF}" dt="2024-04-19T11:56:17.326" v="225" actId="20577"/>
          <ac:spMkLst>
            <pc:docMk/>
            <pc:sldMk cId="4199747892" sldId="329"/>
            <ac:spMk id="2" creationId="{3340C4DC-3EA6-2AEC-59C2-B534919090F0}"/>
          </ac:spMkLst>
        </pc:spChg>
        <pc:spChg chg="mod">
          <ac:chgData name="chrysanthopm@gmail.com" userId="S::urn:spo:guest#chrysanthopm@gmail.com::" providerId="AD" clId="Web-{150752BD-2CE5-09CC-F764-F595237BF5BF}" dt="2024-04-19T11:56:56.015" v="234" actId="20577"/>
          <ac:spMkLst>
            <pc:docMk/>
            <pc:sldMk cId="4199747892" sldId="329"/>
            <ac:spMk id="3" creationId="{25FEA9EB-1405-CD8E-9DF4-5FE8A5D1AE46}"/>
          </ac:spMkLst>
        </pc:spChg>
        <pc:spChg chg="mod">
          <ac:chgData name="chrysanthopm@gmail.com" userId="S::urn:spo:guest#chrysanthopm@gmail.com::" providerId="AD" clId="Web-{150752BD-2CE5-09CC-F764-F595237BF5BF}" dt="2024-04-19T12:05:12.094" v="322" actId="14100"/>
          <ac:spMkLst>
            <pc:docMk/>
            <pc:sldMk cId="4199747892" sldId="329"/>
            <ac:spMk id="9" creationId="{578B5418-64E3-5097-B14E-4DA55EF85D66}"/>
          </ac:spMkLst>
        </pc:spChg>
        <pc:spChg chg="mod">
          <ac:chgData name="chrysanthopm@gmail.com" userId="S::urn:spo:guest#chrysanthopm@gmail.com::" providerId="AD" clId="Web-{150752BD-2CE5-09CC-F764-F595237BF5BF}" dt="2024-04-19T12:10:17.011" v="367" actId="20577"/>
          <ac:spMkLst>
            <pc:docMk/>
            <pc:sldMk cId="4199747892" sldId="329"/>
            <ac:spMk id="10" creationId="{11196E82-FA84-1CE8-58E2-1B2C40C599C4}"/>
          </ac:spMkLst>
        </pc:spChg>
      </pc:sldChg>
      <pc:sldChg chg="modSp">
        <pc:chgData name="chrysanthopm@gmail.com" userId="S::urn:spo:guest#chrysanthopm@gmail.com::" providerId="AD" clId="Web-{150752BD-2CE5-09CC-F764-F595237BF5BF}" dt="2024-04-19T12:10:28.464" v="371" actId="20577"/>
        <pc:sldMkLst>
          <pc:docMk/>
          <pc:sldMk cId="62229319" sldId="330"/>
        </pc:sldMkLst>
        <pc:spChg chg="mod">
          <ac:chgData name="chrysanthopm@gmail.com" userId="S::urn:spo:guest#chrysanthopm@gmail.com::" providerId="AD" clId="Web-{150752BD-2CE5-09CC-F764-F595237BF5BF}" dt="2024-04-19T11:58:35.768" v="254" actId="20577"/>
          <ac:spMkLst>
            <pc:docMk/>
            <pc:sldMk cId="62229319" sldId="330"/>
            <ac:spMk id="2" creationId="{3340C4DC-3EA6-2AEC-59C2-B534919090F0}"/>
          </ac:spMkLst>
        </pc:spChg>
        <pc:spChg chg="mod">
          <ac:chgData name="chrysanthopm@gmail.com" userId="S::urn:spo:guest#chrysanthopm@gmail.com::" providerId="AD" clId="Web-{150752BD-2CE5-09CC-F764-F595237BF5BF}" dt="2024-04-19T11:59:28.739" v="270" actId="20577"/>
          <ac:spMkLst>
            <pc:docMk/>
            <pc:sldMk cId="62229319" sldId="330"/>
            <ac:spMk id="3" creationId="{25FEA9EB-1405-CD8E-9DF4-5FE8A5D1AE46}"/>
          </ac:spMkLst>
        </pc:spChg>
        <pc:spChg chg="mod">
          <ac:chgData name="chrysanthopm@gmail.com" userId="S::urn:spo:guest#chrysanthopm@gmail.com::" providerId="AD" clId="Web-{150752BD-2CE5-09CC-F764-F595237BF5BF}" dt="2024-04-19T12:10:28.464" v="371" actId="20577"/>
          <ac:spMkLst>
            <pc:docMk/>
            <pc:sldMk cId="62229319" sldId="330"/>
            <ac:spMk id="10" creationId="{11196E82-FA84-1CE8-58E2-1B2C40C599C4}"/>
          </ac:spMkLst>
        </pc:spChg>
        <pc:spChg chg="mod">
          <ac:chgData name="chrysanthopm@gmail.com" userId="S::urn:spo:guest#chrysanthopm@gmail.com::" providerId="AD" clId="Web-{150752BD-2CE5-09CC-F764-F595237BF5BF}" dt="2024-04-19T12:04:18.608" v="310" actId="20577"/>
          <ac:spMkLst>
            <pc:docMk/>
            <pc:sldMk cId="62229319" sldId="330"/>
            <ac:spMk id="21" creationId="{B0B33AA4-CD89-76BF-4A63-896D291BECDF}"/>
          </ac:spMkLst>
        </pc:spChg>
      </pc:sldChg>
      <pc:sldChg chg="modSp">
        <pc:chgData name="chrysanthopm@gmail.com" userId="S::urn:spo:guest#chrysanthopm@gmail.com::" providerId="AD" clId="Web-{150752BD-2CE5-09CC-F764-F595237BF5BF}" dt="2024-04-19T12:10:22.746" v="369" actId="20577"/>
        <pc:sldMkLst>
          <pc:docMk/>
          <pc:sldMk cId="4033915550" sldId="331"/>
        </pc:sldMkLst>
        <pc:spChg chg="mod">
          <ac:chgData name="chrysanthopm@gmail.com" userId="S::urn:spo:guest#chrysanthopm@gmail.com::" providerId="AD" clId="Web-{150752BD-2CE5-09CC-F764-F595237BF5BF}" dt="2024-04-19T11:57:16.656" v="236" actId="20577"/>
          <ac:spMkLst>
            <pc:docMk/>
            <pc:sldMk cId="4033915550" sldId="331"/>
            <ac:spMk id="2" creationId="{3340C4DC-3EA6-2AEC-59C2-B534919090F0}"/>
          </ac:spMkLst>
        </pc:spChg>
        <pc:spChg chg="mod">
          <ac:chgData name="chrysanthopm@gmail.com" userId="S::urn:spo:guest#chrysanthopm@gmail.com::" providerId="AD" clId="Web-{150752BD-2CE5-09CC-F764-F595237BF5BF}" dt="2024-04-19T11:58:04.939" v="248" actId="20577"/>
          <ac:spMkLst>
            <pc:docMk/>
            <pc:sldMk cId="4033915550" sldId="331"/>
            <ac:spMk id="3" creationId="{25FEA9EB-1405-CD8E-9DF4-5FE8A5D1AE46}"/>
          </ac:spMkLst>
        </pc:spChg>
        <pc:spChg chg="mod">
          <ac:chgData name="chrysanthopm@gmail.com" userId="S::urn:spo:guest#chrysanthopm@gmail.com::" providerId="AD" clId="Web-{150752BD-2CE5-09CC-F764-F595237BF5BF}" dt="2024-04-19T12:04:41.671" v="312" actId="20577"/>
          <ac:spMkLst>
            <pc:docMk/>
            <pc:sldMk cId="4033915550" sldId="331"/>
            <ac:spMk id="7" creationId="{114D773E-0C23-072B-8EFA-350294E835C6}"/>
          </ac:spMkLst>
        </pc:spChg>
        <pc:spChg chg="mod">
          <ac:chgData name="chrysanthopm@gmail.com" userId="S::urn:spo:guest#chrysanthopm@gmail.com::" providerId="AD" clId="Web-{150752BD-2CE5-09CC-F764-F595237BF5BF}" dt="2024-04-19T12:10:22.746" v="369" actId="20577"/>
          <ac:spMkLst>
            <pc:docMk/>
            <pc:sldMk cId="4033915550" sldId="331"/>
            <ac:spMk id="10" creationId="{11196E82-FA84-1CE8-58E2-1B2C40C599C4}"/>
          </ac:spMkLst>
        </pc:spChg>
      </pc:sldChg>
      <pc:sldChg chg="modSp">
        <pc:chgData name="chrysanthopm@gmail.com" userId="S::urn:spo:guest#chrysanthopm@gmail.com::" providerId="AD" clId="Web-{150752BD-2CE5-09CC-F764-F595237BF5BF}" dt="2024-04-19T12:10:35.308" v="373" actId="20577"/>
        <pc:sldMkLst>
          <pc:docMk/>
          <pc:sldMk cId="4114836680" sldId="332"/>
        </pc:sldMkLst>
        <pc:spChg chg="mod">
          <ac:chgData name="chrysanthopm@gmail.com" userId="S::urn:spo:guest#chrysanthopm@gmail.com::" providerId="AD" clId="Web-{150752BD-2CE5-09CC-F764-F595237BF5BF}" dt="2024-04-19T11:59:54.802" v="278" actId="20577"/>
          <ac:spMkLst>
            <pc:docMk/>
            <pc:sldMk cId="4114836680" sldId="332"/>
            <ac:spMk id="2" creationId="{3340C4DC-3EA6-2AEC-59C2-B534919090F0}"/>
          </ac:spMkLst>
        </pc:spChg>
        <pc:spChg chg="mod">
          <ac:chgData name="chrysanthopm@gmail.com" userId="S::urn:spo:guest#chrysanthopm@gmail.com::" providerId="AD" clId="Web-{150752BD-2CE5-09CC-F764-F595237BF5BF}" dt="2024-04-19T12:00:27.256" v="285" actId="20577"/>
          <ac:spMkLst>
            <pc:docMk/>
            <pc:sldMk cId="4114836680" sldId="332"/>
            <ac:spMk id="3" creationId="{25FEA9EB-1405-CD8E-9DF4-5FE8A5D1AE46}"/>
          </ac:spMkLst>
        </pc:spChg>
        <pc:spChg chg="mod">
          <ac:chgData name="chrysanthopm@gmail.com" userId="S::urn:spo:guest#chrysanthopm@gmail.com::" providerId="AD" clId="Web-{150752BD-2CE5-09CC-F764-F595237BF5BF}" dt="2024-04-19T12:10:35.308" v="373" actId="20577"/>
          <ac:spMkLst>
            <pc:docMk/>
            <pc:sldMk cId="4114836680" sldId="332"/>
            <ac:spMk id="10" creationId="{11196E82-FA84-1CE8-58E2-1B2C40C599C4}"/>
          </ac:spMkLst>
        </pc:spChg>
        <pc:spChg chg="mod">
          <ac:chgData name="chrysanthopm@gmail.com" userId="S::urn:spo:guest#chrysanthopm@gmail.com::" providerId="AD" clId="Web-{150752BD-2CE5-09CC-F764-F595237BF5BF}" dt="2024-04-19T12:03:47.388" v="305" actId="20577"/>
          <ac:spMkLst>
            <pc:docMk/>
            <pc:sldMk cId="4114836680" sldId="332"/>
            <ac:spMk id="21" creationId="{B0B33AA4-CD89-76BF-4A63-896D291BECDF}"/>
          </ac:spMkLst>
        </pc:spChg>
      </pc:sldChg>
      <pc:sldChg chg="modSp">
        <pc:chgData name="chrysanthopm@gmail.com" userId="S::urn:spo:guest#chrysanthopm@gmail.com::" providerId="AD" clId="Web-{150752BD-2CE5-09CC-F764-F595237BF5BF}" dt="2024-04-19T12:11:17.075" v="377" actId="20577"/>
        <pc:sldMkLst>
          <pc:docMk/>
          <pc:sldMk cId="4052673816" sldId="333"/>
        </pc:sldMkLst>
        <pc:spChg chg="mod">
          <ac:chgData name="chrysanthopm@gmail.com" userId="S::urn:spo:guest#chrysanthopm@gmail.com::" providerId="AD" clId="Web-{150752BD-2CE5-09CC-F764-F595237BF5BF}" dt="2024-04-19T12:11:17.075" v="377" actId="20577"/>
          <ac:spMkLst>
            <pc:docMk/>
            <pc:sldMk cId="4052673816" sldId="333"/>
            <ac:spMk id="2" creationId="{A9385CFA-DDC6-7F39-65E5-5A816E81A973}"/>
          </ac:spMkLst>
        </pc:spChg>
        <pc:spChg chg="mod">
          <ac:chgData name="chrysanthopm@gmail.com" userId="S::urn:spo:guest#chrysanthopm@gmail.com::" providerId="AD" clId="Web-{150752BD-2CE5-09CC-F764-F595237BF5BF}" dt="2024-04-19T12:01:15.617" v="291" actId="20577"/>
          <ac:spMkLst>
            <pc:docMk/>
            <pc:sldMk cId="4052673816" sldId="333"/>
            <ac:spMk id="7" creationId="{AB80AC97-469E-C97E-B6A4-099FE39B2972}"/>
          </ac:spMkLst>
        </pc:spChg>
        <pc:spChg chg="mod">
          <ac:chgData name="chrysanthopm@gmail.com" userId="S::urn:spo:guest#chrysanthopm@gmail.com::" providerId="AD" clId="Web-{150752BD-2CE5-09CC-F764-F595237BF5BF}" dt="2024-04-19T12:01:40.899" v="293" actId="20577"/>
          <ac:spMkLst>
            <pc:docMk/>
            <pc:sldMk cId="4052673816" sldId="333"/>
            <ac:spMk id="8" creationId="{BE48C2AD-647B-3FD1-B2FA-FB3EAEA11B14}"/>
          </ac:spMkLst>
        </pc:spChg>
      </pc:sldChg>
      <pc:sldChg chg="modSp">
        <pc:chgData name="chrysanthopm@gmail.com" userId="S::urn:spo:guest#chrysanthopm@gmail.com::" providerId="AD" clId="Web-{150752BD-2CE5-09CC-F764-F595237BF5BF}" dt="2024-04-19T12:13:49.878" v="400" actId="20577"/>
        <pc:sldMkLst>
          <pc:docMk/>
          <pc:sldMk cId="3216099118" sldId="334"/>
        </pc:sldMkLst>
        <pc:spChg chg="mod">
          <ac:chgData name="chrysanthopm@gmail.com" userId="S::urn:spo:guest#chrysanthopm@gmail.com::" providerId="AD" clId="Web-{150752BD-2CE5-09CC-F764-F595237BF5BF}" dt="2024-04-19T12:12:00.843" v="380" actId="20577"/>
          <ac:spMkLst>
            <pc:docMk/>
            <pc:sldMk cId="3216099118" sldId="334"/>
            <ac:spMk id="2" creationId="{3340C4DC-3EA6-2AEC-59C2-B534919090F0}"/>
          </ac:spMkLst>
        </pc:spChg>
        <pc:spChg chg="mod">
          <ac:chgData name="chrysanthopm@gmail.com" userId="S::urn:spo:guest#chrysanthopm@gmail.com::" providerId="AD" clId="Web-{150752BD-2CE5-09CC-F764-F595237BF5BF}" dt="2024-04-19T12:13:19.064" v="395" actId="20577"/>
          <ac:spMkLst>
            <pc:docMk/>
            <pc:sldMk cId="3216099118" sldId="334"/>
            <ac:spMk id="3" creationId="{25FEA9EB-1405-CD8E-9DF4-5FE8A5D1AE46}"/>
          </ac:spMkLst>
        </pc:spChg>
        <pc:spChg chg="mod">
          <ac:chgData name="chrysanthopm@gmail.com" userId="S::urn:spo:guest#chrysanthopm@gmail.com::" providerId="AD" clId="Web-{150752BD-2CE5-09CC-F764-F595237BF5BF}" dt="2024-04-19T12:13:49.878" v="400" actId="20577"/>
          <ac:spMkLst>
            <pc:docMk/>
            <pc:sldMk cId="3216099118" sldId="334"/>
            <ac:spMk id="6" creationId="{3BF3FB40-861F-D91F-678E-1BD84571A149}"/>
          </ac:spMkLst>
        </pc:spChg>
        <pc:spChg chg="mod">
          <ac:chgData name="chrysanthopm@gmail.com" userId="S::urn:spo:guest#chrysanthopm@gmail.com::" providerId="AD" clId="Web-{150752BD-2CE5-09CC-F764-F595237BF5BF}" dt="2024-04-19T12:13:36.018" v="398" actId="20577"/>
          <ac:spMkLst>
            <pc:docMk/>
            <pc:sldMk cId="3216099118" sldId="334"/>
            <ac:spMk id="8" creationId="{E3D2CED9-5A54-5C7F-19E4-F2D79E9BAECA}"/>
          </ac:spMkLst>
        </pc:spChg>
      </pc:sldChg>
      <pc:sldChg chg="modSp">
        <pc:chgData name="chrysanthopm@gmail.com" userId="S::urn:spo:guest#chrysanthopm@gmail.com::" providerId="AD" clId="Web-{150752BD-2CE5-09CC-F764-F595237BF5BF}" dt="2024-04-19T12:11:33.467" v="379" actId="20577"/>
        <pc:sldMkLst>
          <pc:docMk/>
          <pc:sldMk cId="3485540127" sldId="337"/>
        </pc:sldMkLst>
        <pc:spChg chg="mod">
          <ac:chgData name="chrysanthopm@gmail.com" userId="S::urn:spo:guest#chrysanthopm@gmail.com::" providerId="AD" clId="Web-{150752BD-2CE5-09CC-F764-F595237BF5BF}" dt="2024-04-19T12:01:55.041" v="294" actId="20577"/>
          <ac:spMkLst>
            <pc:docMk/>
            <pc:sldMk cId="3485540127" sldId="337"/>
            <ac:spMk id="2" creationId="{3340C4DC-3EA6-2AEC-59C2-B534919090F0}"/>
          </ac:spMkLst>
        </pc:spChg>
        <pc:spChg chg="mod">
          <ac:chgData name="chrysanthopm@gmail.com" userId="S::urn:spo:guest#chrysanthopm@gmail.com::" providerId="AD" clId="Web-{150752BD-2CE5-09CC-F764-F595237BF5BF}" dt="2024-04-19T12:02:57.933" v="302" actId="20577"/>
          <ac:spMkLst>
            <pc:docMk/>
            <pc:sldMk cId="3485540127" sldId="337"/>
            <ac:spMk id="3" creationId="{25FEA9EB-1405-CD8E-9DF4-5FE8A5D1AE46}"/>
          </ac:spMkLst>
        </pc:spChg>
        <pc:spChg chg="mod">
          <ac:chgData name="chrysanthopm@gmail.com" userId="S::urn:spo:guest#chrysanthopm@gmail.com::" providerId="AD" clId="Web-{150752BD-2CE5-09CC-F764-F595237BF5BF}" dt="2024-04-19T12:11:33.467" v="379" actId="20577"/>
          <ac:spMkLst>
            <pc:docMk/>
            <pc:sldMk cId="3485540127" sldId="337"/>
            <ac:spMk id="6" creationId="{3BF3FB40-861F-D91F-678E-1BD84571A149}"/>
          </ac:spMkLst>
        </pc:spChg>
        <pc:spChg chg="mod">
          <ac:chgData name="chrysanthopm@gmail.com" userId="S::urn:spo:guest#chrysanthopm@gmail.com::" providerId="AD" clId="Web-{150752BD-2CE5-09CC-F764-F595237BF5BF}" dt="2024-04-19T12:03:24.137" v="303" actId="20577"/>
          <ac:spMkLst>
            <pc:docMk/>
            <pc:sldMk cId="3485540127" sldId="337"/>
            <ac:spMk id="8" creationId="{E3D2CED9-5A54-5C7F-19E4-F2D79E9BAECA}"/>
          </ac:spMkLst>
        </pc:spChg>
      </pc:sldChg>
      <pc:sldChg chg="modSp">
        <pc:chgData name="chrysanthopm@gmail.com" userId="S::urn:spo:guest#chrysanthopm@gmail.com::" providerId="AD" clId="Web-{150752BD-2CE5-09CC-F764-F595237BF5BF}" dt="2024-04-19T12:15:14.677" v="418" actId="20577"/>
        <pc:sldMkLst>
          <pc:docMk/>
          <pc:sldMk cId="1834813675" sldId="338"/>
        </pc:sldMkLst>
        <pc:spChg chg="mod">
          <ac:chgData name="chrysanthopm@gmail.com" userId="S::urn:spo:guest#chrysanthopm@gmail.com::" providerId="AD" clId="Web-{150752BD-2CE5-09CC-F764-F595237BF5BF}" dt="2024-04-19T12:14:11.113" v="403" actId="20577"/>
          <ac:spMkLst>
            <pc:docMk/>
            <pc:sldMk cId="1834813675" sldId="338"/>
            <ac:spMk id="2" creationId="{3340C4DC-3EA6-2AEC-59C2-B534919090F0}"/>
          </ac:spMkLst>
        </pc:spChg>
        <pc:spChg chg="mod">
          <ac:chgData name="chrysanthopm@gmail.com" userId="S::urn:spo:guest#chrysanthopm@gmail.com::" providerId="AD" clId="Web-{150752BD-2CE5-09CC-F764-F595237BF5BF}" dt="2024-04-19T12:14:46.536" v="414" actId="20577"/>
          <ac:spMkLst>
            <pc:docMk/>
            <pc:sldMk cId="1834813675" sldId="338"/>
            <ac:spMk id="3" creationId="{25FEA9EB-1405-CD8E-9DF4-5FE8A5D1AE46}"/>
          </ac:spMkLst>
        </pc:spChg>
        <pc:spChg chg="mod">
          <ac:chgData name="chrysanthopm@gmail.com" userId="S::urn:spo:guest#chrysanthopm@gmail.com::" providerId="AD" clId="Web-{150752BD-2CE5-09CC-F764-F595237BF5BF}" dt="2024-04-19T12:15:14.677" v="418" actId="20577"/>
          <ac:spMkLst>
            <pc:docMk/>
            <pc:sldMk cId="1834813675" sldId="338"/>
            <ac:spMk id="6" creationId="{3BF3FB40-861F-D91F-678E-1BD84571A149}"/>
          </ac:spMkLst>
        </pc:spChg>
        <pc:spChg chg="mod">
          <ac:chgData name="chrysanthopm@gmail.com" userId="S::urn:spo:guest#chrysanthopm@gmail.com::" providerId="AD" clId="Web-{150752BD-2CE5-09CC-F764-F595237BF5BF}" dt="2024-04-19T12:15:04.333" v="416" actId="20577"/>
          <ac:spMkLst>
            <pc:docMk/>
            <pc:sldMk cId="1834813675" sldId="338"/>
            <ac:spMk id="8" creationId="{E3D2CED9-5A54-5C7F-19E4-F2D79E9BAECA}"/>
          </ac:spMkLst>
        </pc:spChg>
      </pc:sldChg>
      <pc:sldChg chg="modSp">
        <pc:chgData name="chrysanthopm@gmail.com" userId="S::urn:spo:guest#chrysanthopm@gmail.com::" providerId="AD" clId="Web-{150752BD-2CE5-09CC-F764-F595237BF5BF}" dt="2024-04-19T12:17:43.698" v="447" actId="20577"/>
        <pc:sldMkLst>
          <pc:docMk/>
          <pc:sldMk cId="4262946431" sldId="339"/>
        </pc:sldMkLst>
        <pc:spChg chg="mod">
          <ac:chgData name="chrysanthopm@gmail.com" userId="S::urn:spo:guest#chrysanthopm@gmail.com::" providerId="AD" clId="Web-{150752BD-2CE5-09CC-F764-F595237BF5BF}" dt="2024-04-19T12:15:33.037" v="419" actId="20577"/>
          <ac:spMkLst>
            <pc:docMk/>
            <pc:sldMk cId="4262946431" sldId="339"/>
            <ac:spMk id="2" creationId="{3340C4DC-3EA6-2AEC-59C2-B534919090F0}"/>
          </ac:spMkLst>
        </pc:spChg>
        <pc:spChg chg="mod">
          <ac:chgData name="chrysanthopm@gmail.com" userId="S::urn:spo:guest#chrysanthopm@gmail.com::" providerId="AD" clId="Web-{150752BD-2CE5-09CC-F764-F595237BF5BF}" dt="2024-04-19T12:17:17.432" v="443" actId="20577"/>
          <ac:spMkLst>
            <pc:docMk/>
            <pc:sldMk cId="4262946431" sldId="339"/>
            <ac:spMk id="3" creationId="{25FEA9EB-1405-CD8E-9DF4-5FE8A5D1AE46}"/>
          </ac:spMkLst>
        </pc:spChg>
        <pc:spChg chg="mod">
          <ac:chgData name="chrysanthopm@gmail.com" userId="S::urn:spo:guest#chrysanthopm@gmail.com::" providerId="AD" clId="Web-{150752BD-2CE5-09CC-F764-F595237BF5BF}" dt="2024-04-19T12:17:43.698" v="447" actId="20577"/>
          <ac:spMkLst>
            <pc:docMk/>
            <pc:sldMk cId="4262946431" sldId="339"/>
            <ac:spMk id="6" creationId="{3BF3FB40-861F-D91F-678E-1BD84571A149}"/>
          </ac:spMkLst>
        </pc:spChg>
        <pc:spChg chg="mod">
          <ac:chgData name="chrysanthopm@gmail.com" userId="S::urn:spo:guest#chrysanthopm@gmail.com::" providerId="AD" clId="Web-{150752BD-2CE5-09CC-F764-F595237BF5BF}" dt="2024-04-19T12:17:30.291" v="445" actId="20577"/>
          <ac:spMkLst>
            <pc:docMk/>
            <pc:sldMk cId="4262946431" sldId="339"/>
            <ac:spMk id="8" creationId="{E3D2CED9-5A54-5C7F-19E4-F2D79E9BAECA}"/>
          </ac:spMkLst>
        </pc:spChg>
      </pc:sldChg>
      <pc:sldChg chg="modSp">
        <pc:chgData name="chrysanthopm@gmail.com" userId="S::urn:spo:guest#chrysanthopm@gmail.com::" providerId="AD" clId="Web-{150752BD-2CE5-09CC-F764-F595237BF5BF}" dt="2024-04-19T12:19:27.327" v="467" actId="20577"/>
        <pc:sldMkLst>
          <pc:docMk/>
          <pc:sldMk cId="821668261" sldId="340"/>
        </pc:sldMkLst>
        <pc:spChg chg="mod">
          <ac:chgData name="chrysanthopm@gmail.com" userId="S::urn:spo:guest#chrysanthopm@gmail.com::" providerId="AD" clId="Web-{150752BD-2CE5-09CC-F764-F595237BF5BF}" dt="2024-04-19T12:18:00.480" v="448" actId="20577"/>
          <ac:spMkLst>
            <pc:docMk/>
            <pc:sldMk cId="821668261" sldId="340"/>
            <ac:spMk id="2" creationId="{3340C4DC-3EA6-2AEC-59C2-B534919090F0}"/>
          </ac:spMkLst>
        </pc:spChg>
        <pc:spChg chg="mod">
          <ac:chgData name="chrysanthopm@gmail.com" userId="S::urn:spo:guest#chrysanthopm@gmail.com::" providerId="AD" clId="Web-{150752BD-2CE5-09CC-F764-F595237BF5BF}" dt="2024-04-19T12:19:01.466" v="462" actId="20577"/>
          <ac:spMkLst>
            <pc:docMk/>
            <pc:sldMk cId="821668261" sldId="340"/>
            <ac:spMk id="3" creationId="{25FEA9EB-1405-CD8E-9DF4-5FE8A5D1AE46}"/>
          </ac:spMkLst>
        </pc:spChg>
        <pc:spChg chg="mod">
          <ac:chgData name="chrysanthopm@gmail.com" userId="S::urn:spo:guest#chrysanthopm@gmail.com::" providerId="AD" clId="Web-{150752BD-2CE5-09CC-F764-F595237BF5BF}" dt="2024-04-19T12:19:27.327" v="467" actId="20577"/>
          <ac:spMkLst>
            <pc:docMk/>
            <pc:sldMk cId="821668261" sldId="340"/>
            <ac:spMk id="6" creationId="{3BF3FB40-861F-D91F-678E-1BD84571A149}"/>
          </ac:spMkLst>
        </pc:spChg>
        <pc:spChg chg="mod">
          <ac:chgData name="chrysanthopm@gmail.com" userId="S::urn:spo:guest#chrysanthopm@gmail.com::" providerId="AD" clId="Web-{150752BD-2CE5-09CC-F764-F595237BF5BF}" dt="2024-04-19T12:19:14.483" v="465" actId="20577"/>
          <ac:spMkLst>
            <pc:docMk/>
            <pc:sldMk cId="821668261" sldId="340"/>
            <ac:spMk id="8" creationId="{E3D2CED9-5A54-5C7F-19E4-F2D79E9BAECA}"/>
          </ac:spMkLst>
        </pc:spChg>
      </pc:sldChg>
      <pc:sldChg chg="modSp">
        <pc:chgData name="chrysanthopm@gmail.com" userId="S::urn:spo:guest#chrysanthopm@gmail.com::" providerId="AD" clId="Web-{150752BD-2CE5-09CC-F764-F595237BF5BF}" dt="2024-04-19T12:20:42.907" v="484" actId="20577"/>
        <pc:sldMkLst>
          <pc:docMk/>
          <pc:sldMk cId="4284256921" sldId="341"/>
        </pc:sldMkLst>
        <pc:spChg chg="mod">
          <ac:chgData name="chrysanthopm@gmail.com" userId="S::urn:spo:guest#chrysanthopm@gmail.com::" providerId="AD" clId="Web-{150752BD-2CE5-09CC-F764-F595237BF5BF}" dt="2024-04-19T12:19:41.265" v="469" actId="20577"/>
          <ac:spMkLst>
            <pc:docMk/>
            <pc:sldMk cId="4284256921" sldId="341"/>
            <ac:spMk id="2" creationId="{3340C4DC-3EA6-2AEC-59C2-B534919090F0}"/>
          </ac:spMkLst>
        </pc:spChg>
        <pc:spChg chg="mod">
          <ac:chgData name="chrysanthopm@gmail.com" userId="S::urn:spo:guest#chrysanthopm@gmail.com::" providerId="AD" clId="Web-{150752BD-2CE5-09CC-F764-F595237BF5BF}" dt="2024-04-19T12:20:11.735" v="479" actId="14100"/>
          <ac:spMkLst>
            <pc:docMk/>
            <pc:sldMk cId="4284256921" sldId="341"/>
            <ac:spMk id="3" creationId="{25FEA9EB-1405-CD8E-9DF4-5FE8A5D1AE46}"/>
          </ac:spMkLst>
        </pc:spChg>
        <pc:spChg chg="mod">
          <ac:chgData name="chrysanthopm@gmail.com" userId="S::urn:spo:guest#chrysanthopm@gmail.com::" providerId="AD" clId="Web-{150752BD-2CE5-09CC-F764-F595237BF5BF}" dt="2024-04-19T12:20:26.048" v="481" actId="20577"/>
          <ac:spMkLst>
            <pc:docMk/>
            <pc:sldMk cId="4284256921" sldId="341"/>
            <ac:spMk id="6" creationId="{3BF3FB40-861F-D91F-678E-1BD84571A149}"/>
          </ac:spMkLst>
        </pc:spChg>
        <pc:spChg chg="mod">
          <ac:chgData name="chrysanthopm@gmail.com" userId="S::urn:spo:guest#chrysanthopm@gmail.com::" providerId="AD" clId="Web-{150752BD-2CE5-09CC-F764-F595237BF5BF}" dt="2024-04-19T12:20:42.907" v="484" actId="20577"/>
          <ac:spMkLst>
            <pc:docMk/>
            <pc:sldMk cId="4284256921" sldId="341"/>
            <ac:spMk id="8" creationId="{E3D2CED9-5A54-5C7F-19E4-F2D79E9BAECA}"/>
          </ac:spMkLst>
        </pc:spChg>
      </pc:sldChg>
      <pc:sldChg chg="modSp">
        <pc:chgData name="chrysanthopm@gmail.com" userId="S::urn:spo:guest#chrysanthopm@gmail.com::" providerId="AD" clId="Web-{150752BD-2CE5-09CC-F764-F595237BF5BF}" dt="2024-04-19T12:23:19.819" v="509" actId="20577"/>
        <pc:sldMkLst>
          <pc:docMk/>
          <pc:sldMk cId="2925676322" sldId="342"/>
        </pc:sldMkLst>
        <pc:spChg chg="mod">
          <ac:chgData name="chrysanthopm@gmail.com" userId="S::urn:spo:guest#chrysanthopm@gmail.com::" providerId="AD" clId="Web-{150752BD-2CE5-09CC-F764-F595237BF5BF}" dt="2024-04-19T12:20:57.986" v="485" actId="20577"/>
          <ac:spMkLst>
            <pc:docMk/>
            <pc:sldMk cId="2925676322" sldId="342"/>
            <ac:spMk id="2" creationId="{3340C4DC-3EA6-2AEC-59C2-B534919090F0}"/>
          </ac:spMkLst>
        </pc:spChg>
        <pc:spChg chg="mod">
          <ac:chgData name="chrysanthopm@gmail.com" userId="S::urn:spo:guest#chrysanthopm@gmail.com::" providerId="AD" clId="Web-{150752BD-2CE5-09CC-F764-F595237BF5BF}" dt="2024-04-19T12:22:33.927" v="501" actId="14100"/>
          <ac:spMkLst>
            <pc:docMk/>
            <pc:sldMk cId="2925676322" sldId="342"/>
            <ac:spMk id="3" creationId="{25FEA9EB-1405-CD8E-9DF4-5FE8A5D1AE46}"/>
          </ac:spMkLst>
        </pc:spChg>
        <pc:spChg chg="mod">
          <ac:chgData name="chrysanthopm@gmail.com" userId="S::urn:spo:guest#chrysanthopm@gmail.com::" providerId="AD" clId="Web-{150752BD-2CE5-09CC-F764-F595237BF5BF}" dt="2024-04-19T12:22:58.506" v="505" actId="20577"/>
          <ac:spMkLst>
            <pc:docMk/>
            <pc:sldMk cId="2925676322" sldId="342"/>
            <ac:spMk id="6" creationId="{3BF3FB40-861F-D91F-678E-1BD84571A149}"/>
          </ac:spMkLst>
        </pc:spChg>
        <pc:spChg chg="mod">
          <ac:chgData name="chrysanthopm@gmail.com" userId="S::urn:spo:guest#chrysanthopm@gmail.com::" providerId="AD" clId="Web-{150752BD-2CE5-09CC-F764-F595237BF5BF}" dt="2024-04-19T12:23:19.819" v="509" actId="20577"/>
          <ac:spMkLst>
            <pc:docMk/>
            <pc:sldMk cId="2925676322" sldId="342"/>
            <ac:spMk id="8" creationId="{E3D2CED9-5A54-5C7F-19E4-F2D79E9BAECA}"/>
          </ac:spMkLst>
        </pc:spChg>
      </pc:sldChg>
      <pc:sldChg chg="modSp">
        <pc:chgData name="chrysanthopm@gmail.com" userId="S::urn:spo:guest#chrysanthopm@gmail.com::" providerId="AD" clId="Web-{150752BD-2CE5-09CC-F764-F595237BF5BF}" dt="2024-04-19T12:24:57.026" v="527" actId="20577"/>
        <pc:sldMkLst>
          <pc:docMk/>
          <pc:sldMk cId="1220438873" sldId="343"/>
        </pc:sldMkLst>
        <pc:spChg chg="mod">
          <ac:chgData name="chrysanthopm@gmail.com" userId="S::urn:spo:guest#chrysanthopm@gmail.com::" providerId="AD" clId="Web-{150752BD-2CE5-09CC-F764-F595237BF5BF}" dt="2024-04-19T12:23:44.679" v="515" actId="20577"/>
          <ac:spMkLst>
            <pc:docMk/>
            <pc:sldMk cId="1220438873" sldId="343"/>
            <ac:spMk id="2" creationId="{3340C4DC-3EA6-2AEC-59C2-B534919090F0}"/>
          </ac:spMkLst>
        </pc:spChg>
        <pc:spChg chg="mod">
          <ac:chgData name="chrysanthopm@gmail.com" userId="S::urn:spo:guest#chrysanthopm@gmail.com::" providerId="AD" clId="Web-{150752BD-2CE5-09CC-F764-F595237BF5BF}" dt="2024-04-19T12:24:22.228" v="523" actId="20577"/>
          <ac:spMkLst>
            <pc:docMk/>
            <pc:sldMk cId="1220438873" sldId="343"/>
            <ac:spMk id="3" creationId="{25FEA9EB-1405-CD8E-9DF4-5FE8A5D1AE46}"/>
          </ac:spMkLst>
        </pc:spChg>
        <pc:spChg chg="mod">
          <ac:chgData name="chrysanthopm@gmail.com" userId="S::urn:spo:guest#chrysanthopm@gmail.com::" providerId="AD" clId="Web-{150752BD-2CE5-09CC-F764-F595237BF5BF}" dt="2024-04-19T12:24:57.026" v="527" actId="20577"/>
          <ac:spMkLst>
            <pc:docMk/>
            <pc:sldMk cId="1220438873" sldId="343"/>
            <ac:spMk id="6" creationId="{3BF3FB40-861F-D91F-678E-1BD84571A149}"/>
          </ac:spMkLst>
        </pc:spChg>
        <pc:spChg chg="mod">
          <ac:chgData name="chrysanthopm@gmail.com" userId="S::urn:spo:guest#chrysanthopm@gmail.com::" providerId="AD" clId="Web-{150752BD-2CE5-09CC-F764-F595237BF5BF}" dt="2024-04-19T12:24:40.681" v="525" actId="20577"/>
          <ac:spMkLst>
            <pc:docMk/>
            <pc:sldMk cId="1220438873" sldId="343"/>
            <ac:spMk id="11" creationId="{10130442-2E78-EE58-D6EE-B4DBAA20B642}"/>
          </ac:spMkLst>
        </pc:spChg>
      </pc:sldChg>
      <pc:sldChg chg="modSp">
        <pc:chgData name="chrysanthopm@gmail.com" userId="S::urn:spo:guest#chrysanthopm@gmail.com::" providerId="AD" clId="Web-{150752BD-2CE5-09CC-F764-F595237BF5BF}" dt="2024-04-19T12:26:53.623" v="548" actId="20577"/>
        <pc:sldMkLst>
          <pc:docMk/>
          <pc:sldMk cId="2088406080" sldId="344"/>
        </pc:sldMkLst>
        <pc:spChg chg="mod">
          <ac:chgData name="chrysanthopm@gmail.com" userId="S::urn:spo:guest#chrysanthopm@gmail.com::" providerId="AD" clId="Web-{150752BD-2CE5-09CC-F764-F595237BF5BF}" dt="2024-04-19T12:25:17.698" v="532" actId="20577"/>
          <ac:spMkLst>
            <pc:docMk/>
            <pc:sldMk cId="2088406080" sldId="344"/>
            <ac:spMk id="2" creationId="{3340C4DC-3EA6-2AEC-59C2-B534919090F0}"/>
          </ac:spMkLst>
        </pc:spChg>
        <pc:spChg chg="mod">
          <ac:chgData name="chrysanthopm@gmail.com" userId="S::urn:spo:guest#chrysanthopm@gmail.com::" providerId="AD" clId="Web-{150752BD-2CE5-09CC-F764-F595237BF5BF}" dt="2024-04-19T12:26:19.450" v="544" actId="20577"/>
          <ac:spMkLst>
            <pc:docMk/>
            <pc:sldMk cId="2088406080" sldId="344"/>
            <ac:spMk id="3" creationId="{25FEA9EB-1405-CD8E-9DF4-5FE8A5D1AE46}"/>
          </ac:spMkLst>
        </pc:spChg>
        <pc:spChg chg="mod">
          <ac:chgData name="chrysanthopm@gmail.com" userId="S::urn:spo:guest#chrysanthopm@gmail.com::" providerId="AD" clId="Web-{150752BD-2CE5-09CC-F764-F595237BF5BF}" dt="2024-04-19T12:26:53.623" v="548" actId="20577"/>
          <ac:spMkLst>
            <pc:docMk/>
            <pc:sldMk cId="2088406080" sldId="344"/>
            <ac:spMk id="6" creationId="{3BF3FB40-861F-D91F-678E-1BD84571A149}"/>
          </ac:spMkLst>
        </pc:spChg>
        <pc:spChg chg="mod">
          <ac:chgData name="chrysanthopm@gmail.com" userId="S::urn:spo:guest#chrysanthopm@gmail.com::" providerId="AD" clId="Web-{150752BD-2CE5-09CC-F764-F595237BF5BF}" dt="2024-04-19T12:26:37.935" v="546" actId="20577"/>
          <ac:spMkLst>
            <pc:docMk/>
            <pc:sldMk cId="2088406080" sldId="344"/>
            <ac:spMk id="10" creationId="{F502C6F8-0084-6329-21BC-7682F7866D1A}"/>
          </ac:spMkLst>
        </pc:spChg>
      </pc:sldChg>
      <pc:sldChg chg="modSp">
        <pc:chgData name="chrysanthopm@gmail.com" userId="S::urn:spo:guest#chrysanthopm@gmail.com::" providerId="AD" clId="Web-{150752BD-2CE5-09CC-F764-F595237BF5BF}" dt="2024-04-19T12:27:59.969" v="560" actId="20577"/>
        <pc:sldMkLst>
          <pc:docMk/>
          <pc:sldMk cId="973443127" sldId="345"/>
        </pc:sldMkLst>
        <pc:spChg chg="mod">
          <ac:chgData name="chrysanthopm@gmail.com" userId="S::urn:spo:guest#chrysanthopm@gmail.com::" providerId="AD" clId="Web-{150752BD-2CE5-09CC-F764-F595237BF5BF}" dt="2024-04-19T12:27:08.108" v="549" actId="20577"/>
          <ac:spMkLst>
            <pc:docMk/>
            <pc:sldMk cId="973443127" sldId="345"/>
            <ac:spMk id="2" creationId="{3340C4DC-3EA6-2AEC-59C2-B534919090F0}"/>
          </ac:spMkLst>
        </pc:spChg>
        <pc:spChg chg="mod">
          <ac:chgData name="chrysanthopm@gmail.com" userId="S::urn:spo:guest#chrysanthopm@gmail.com::" providerId="AD" clId="Web-{150752BD-2CE5-09CC-F764-F595237BF5BF}" dt="2024-04-19T12:27:40.109" v="558" actId="20577"/>
          <ac:spMkLst>
            <pc:docMk/>
            <pc:sldMk cId="973443127" sldId="345"/>
            <ac:spMk id="4" creationId="{D9F2B11A-DB36-DC9B-691A-C84EA9AB8F13}"/>
          </ac:spMkLst>
        </pc:spChg>
        <pc:spChg chg="mod">
          <ac:chgData name="chrysanthopm@gmail.com" userId="S::urn:spo:guest#chrysanthopm@gmail.com::" providerId="AD" clId="Web-{150752BD-2CE5-09CC-F764-F595237BF5BF}" dt="2024-04-19T12:27:59.969" v="560" actId="20577"/>
          <ac:spMkLst>
            <pc:docMk/>
            <pc:sldMk cId="973443127" sldId="345"/>
            <ac:spMk id="6" creationId="{3BF3FB40-861F-D91F-678E-1BD84571A149}"/>
          </ac:spMkLst>
        </pc:spChg>
      </pc:sldChg>
      <pc:sldChg chg="modSp">
        <pc:chgData name="chrysanthopm@gmail.com" userId="S::urn:spo:guest#chrysanthopm@gmail.com::" providerId="AD" clId="Web-{150752BD-2CE5-09CC-F764-F595237BF5BF}" dt="2024-04-19T12:29:05.722" v="567" actId="20577"/>
        <pc:sldMkLst>
          <pc:docMk/>
          <pc:sldMk cId="353573239" sldId="346"/>
        </pc:sldMkLst>
        <pc:spChg chg="mod">
          <ac:chgData name="chrysanthopm@gmail.com" userId="S::urn:spo:guest#chrysanthopm@gmail.com::" providerId="AD" clId="Web-{150752BD-2CE5-09CC-F764-F595237BF5BF}" dt="2024-04-19T12:29:05.722" v="567" actId="20577"/>
          <ac:spMkLst>
            <pc:docMk/>
            <pc:sldMk cId="353573239" sldId="346"/>
            <ac:spMk id="2" creationId="{A9385CFA-DDC6-7F39-65E5-5A816E81A973}"/>
          </ac:spMkLst>
        </pc:spChg>
        <pc:spChg chg="mod">
          <ac:chgData name="chrysanthopm@gmail.com" userId="S::urn:spo:guest#chrysanthopm@gmail.com::" providerId="AD" clId="Web-{150752BD-2CE5-09CC-F764-F595237BF5BF}" dt="2024-04-19T12:28:14.001" v="561" actId="20577"/>
          <ac:spMkLst>
            <pc:docMk/>
            <pc:sldMk cId="353573239" sldId="346"/>
            <ac:spMk id="7" creationId="{AB80AC97-469E-C97E-B6A4-099FE39B2972}"/>
          </ac:spMkLst>
        </pc:spChg>
        <pc:spChg chg="mod">
          <ac:chgData name="chrysanthopm@gmail.com" userId="S::urn:spo:guest#chrysanthopm@gmail.com::" providerId="AD" clId="Web-{150752BD-2CE5-09CC-F764-F595237BF5BF}" dt="2024-04-19T12:28:50.752" v="565" actId="14100"/>
          <ac:spMkLst>
            <pc:docMk/>
            <pc:sldMk cId="353573239" sldId="346"/>
            <ac:spMk id="8" creationId="{BE48C2AD-647B-3FD1-B2FA-FB3EAEA11B14}"/>
          </ac:spMkLst>
        </pc:spChg>
      </pc:sldChg>
      <pc:sldChg chg="modSp">
        <pc:chgData name="chrysanthopm@gmail.com" userId="S::urn:spo:guest#chrysanthopm@gmail.com::" providerId="AD" clId="Web-{150752BD-2CE5-09CC-F764-F595237BF5BF}" dt="2024-04-19T12:30:28.896" v="579" actId="20577"/>
        <pc:sldMkLst>
          <pc:docMk/>
          <pc:sldMk cId="636128226" sldId="347"/>
        </pc:sldMkLst>
        <pc:spChg chg="mod">
          <ac:chgData name="chrysanthopm@gmail.com" userId="S::urn:spo:guest#chrysanthopm@gmail.com::" providerId="AD" clId="Web-{150752BD-2CE5-09CC-F764-F595237BF5BF}" dt="2024-04-19T12:29:18.832" v="568" actId="20577"/>
          <ac:spMkLst>
            <pc:docMk/>
            <pc:sldMk cId="636128226" sldId="347"/>
            <ac:spMk id="2" creationId="{3340C4DC-3EA6-2AEC-59C2-B534919090F0}"/>
          </ac:spMkLst>
        </pc:spChg>
        <pc:spChg chg="mod">
          <ac:chgData name="chrysanthopm@gmail.com" userId="S::urn:spo:guest#chrysanthopm@gmail.com::" providerId="AD" clId="Web-{150752BD-2CE5-09CC-F764-F595237BF5BF}" dt="2024-04-19T12:29:53.176" v="575" actId="20577"/>
          <ac:spMkLst>
            <pc:docMk/>
            <pc:sldMk cId="636128226" sldId="347"/>
            <ac:spMk id="3" creationId="{25FEA9EB-1405-CD8E-9DF4-5FE8A5D1AE46}"/>
          </ac:spMkLst>
        </pc:spChg>
        <pc:spChg chg="mod">
          <ac:chgData name="chrysanthopm@gmail.com" userId="S::urn:spo:guest#chrysanthopm@gmail.com::" providerId="AD" clId="Web-{150752BD-2CE5-09CC-F764-F595237BF5BF}" dt="2024-04-19T12:30:28.896" v="579" actId="20577"/>
          <ac:spMkLst>
            <pc:docMk/>
            <pc:sldMk cId="636128226" sldId="347"/>
            <ac:spMk id="6" creationId="{3BF3FB40-861F-D91F-678E-1BD84571A149}"/>
          </ac:spMkLst>
        </pc:spChg>
        <pc:spChg chg="mod">
          <ac:chgData name="chrysanthopm@gmail.com" userId="S::urn:spo:guest#chrysanthopm@gmail.com::" providerId="AD" clId="Web-{150752BD-2CE5-09CC-F764-F595237BF5BF}" dt="2024-04-19T12:30:10.568" v="577" actId="20577"/>
          <ac:spMkLst>
            <pc:docMk/>
            <pc:sldMk cId="636128226" sldId="347"/>
            <ac:spMk id="8" creationId="{E3D2CED9-5A54-5C7F-19E4-F2D79E9BAECA}"/>
          </ac:spMkLst>
        </pc:spChg>
      </pc:sldChg>
      <pc:sldChg chg="modSp">
        <pc:chgData name="chrysanthopm@gmail.com" userId="S::urn:spo:guest#chrysanthopm@gmail.com::" providerId="AD" clId="Web-{150752BD-2CE5-09CC-F764-F595237BF5BF}" dt="2024-04-19T12:32:14.588" v="589" actId="20577"/>
        <pc:sldMkLst>
          <pc:docMk/>
          <pc:sldMk cId="2756213831" sldId="350"/>
        </pc:sldMkLst>
        <pc:spChg chg="mod">
          <ac:chgData name="chrysanthopm@gmail.com" userId="S::urn:spo:guest#chrysanthopm@gmail.com::" providerId="AD" clId="Web-{150752BD-2CE5-09CC-F764-F595237BF5BF}" dt="2024-04-19T12:30:55.694" v="581" actId="20577"/>
          <ac:spMkLst>
            <pc:docMk/>
            <pc:sldMk cId="2756213831" sldId="350"/>
            <ac:spMk id="2" creationId="{3340C4DC-3EA6-2AEC-59C2-B534919090F0}"/>
          </ac:spMkLst>
        </pc:spChg>
        <pc:spChg chg="mod">
          <ac:chgData name="chrysanthopm@gmail.com" userId="S::urn:spo:guest#chrysanthopm@gmail.com::" providerId="AD" clId="Web-{150752BD-2CE5-09CC-F764-F595237BF5BF}" dt="2024-04-19T12:31:33.883" v="585" actId="20577"/>
          <ac:spMkLst>
            <pc:docMk/>
            <pc:sldMk cId="2756213831" sldId="350"/>
            <ac:spMk id="3" creationId="{25FEA9EB-1405-CD8E-9DF4-5FE8A5D1AE46}"/>
          </ac:spMkLst>
        </pc:spChg>
        <pc:spChg chg="mod">
          <ac:chgData name="chrysanthopm@gmail.com" userId="S::urn:spo:guest#chrysanthopm@gmail.com::" providerId="AD" clId="Web-{150752BD-2CE5-09CC-F764-F595237BF5BF}" dt="2024-04-19T12:32:14.588" v="589" actId="20577"/>
          <ac:spMkLst>
            <pc:docMk/>
            <pc:sldMk cId="2756213831" sldId="350"/>
            <ac:spMk id="6" creationId="{3BF3FB40-861F-D91F-678E-1BD84571A149}"/>
          </ac:spMkLst>
        </pc:spChg>
        <pc:spChg chg="mod">
          <ac:chgData name="chrysanthopm@gmail.com" userId="S::urn:spo:guest#chrysanthopm@gmail.com::" providerId="AD" clId="Web-{150752BD-2CE5-09CC-F764-F595237BF5BF}" dt="2024-04-19T12:32:03.181" v="587" actId="20577"/>
          <ac:spMkLst>
            <pc:docMk/>
            <pc:sldMk cId="2756213831" sldId="350"/>
            <ac:spMk id="8" creationId="{E3D2CED9-5A54-5C7F-19E4-F2D79E9BAECA}"/>
          </ac:spMkLst>
        </pc:spChg>
      </pc:sldChg>
      <pc:sldChg chg="modSp">
        <pc:chgData name="chrysanthopm@gmail.com" userId="S::urn:spo:guest#chrysanthopm@gmail.com::" providerId="AD" clId="Web-{150752BD-2CE5-09CC-F764-F595237BF5BF}" dt="2024-04-19T12:34:11.420" v="614" actId="20577"/>
        <pc:sldMkLst>
          <pc:docMk/>
          <pc:sldMk cId="87900581" sldId="351"/>
        </pc:sldMkLst>
        <pc:spChg chg="mod">
          <ac:chgData name="chrysanthopm@gmail.com" userId="S::urn:spo:guest#chrysanthopm@gmail.com::" providerId="AD" clId="Web-{150752BD-2CE5-09CC-F764-F595237BF5BF}" dt="2024-04-19T12:32:28.713" v="591" actId="20577"/>
          <ac:spMkLst>
            <pc:docMk/>
            <pc:sldMk cId="87900581" sldId="351"/>
            <ac:spMk id="2" creationId="{3340C4DC-3EA6-2AEC-59C2-B534919090F0}"/>
          </ac:spMkLst>
        </pc:spChg>
        <pc:spChg chg="mod">
          <ac:chgData name="chrysanthopm@gmail.com" userId="S::urn:spo:guest#chrysanthopm@gmail.com::" providerId="AD" clId="Web-{150752BD-2CE5-09CC-F764-F595237BF5BF}" dt="2024-04-19T12:33:40.387" v="608" actId="14100"/>
          <ac:spMkLst>
            <pc:docMk/>
            <pc:sldMk cId="87900581" sldId="351"/>
            <ac:spMk id="3" creationId="{25FEA9EB-1405-CD8E-9DF4-5FE8A5D1AE46}"/>
          </ac:spMkLst>
        </pc:spChg>
        <pc:spChg chg="mod">
          <ac:chgData name="chrysanthopm@gmail.com" userId="S::urn:spo:guest#chrysanthopm@gmail.com::" providerId="AD" clId="Web-{150752BD-2CE5-09CC-F764-F595237BF5BF}" dt="2024-04-19T12:34:11.420" v="614" actId="20577"/>
          <ac:spMkLst>
            <pc:docMk/>
            <pc:sldMk cId="87900581" sldId="351"/>
            <ac:spMk id="6" creationId="{3BF3FB40-861F-D91F-678E-1BD84571A149}"/>
          </ac:spMkLst>
        </pc:spChg>
        <pc:spChg chg="mod">
          <ac:chgData name="chrysanthopm@gmail.com" userId="S::urn:spo:guest#chrysanthopm@gmail.com::" providerId="AD" clId="Web-{150752BD-2CE5-09CC-F764-F595237BF5BF}" dt="2024-04-19T12:34:00.794" v="612" actId="20577"/>
          <ac:spMkLst>
            <pc:docMk/>
            <pc:sldMk cId="87900581" sldId="351"/>
            <ac:spMk id="8" creationId="{E3D2CED9-5A54-5C7F-19E4-F2D79E9BAECA}"/>
          </ac:spMkLst>
        </pc:spChg>
        <pc:picChg chg="mod">
          <ac:chgData name="chrysanthopm@gmail.com" userId="S::urn:spo:guest#chrysanthopm@gmail.com::" providerId="AD" clId="Web-{150752BD-2CE5-09CC-F764-F595237BF5BF}" dt="2024-04-19T12:33:32.825" v="607" actId="14100"/>
          <ac:picMkLst>
            <pc:docMk/>
            <pc:sldMk cId="87900581" sldId="351"/>
            <ac:picMk id="7" creationId="{DC7D76DB-8ABF-ADCA-F6DE-AB689463B0D4}"/>
          </ac:picMkLst>
        </pc:picChg>
      </pc:sldChg>
      <pc:sldChg chg="modSp">
        <pc:chgData name="chrysanthopm@gmail.com" userId="S::urn:spo:guest#chrysanthopm@gmail.com::" providerId="AD" clId="Web-{150752BD-2CE5-09CC-F764-F595237BF5BF}" dt="2024-04-19T12:35:38.251" v="632" actId="20577"/>
        <pc:sldMkLst>
          <pc:docMk/>
          <pc:sldMk cId="3777226092" sldId="352"/>
        </pc:sldMkLst>
        <pc:spChg chg="mod">
          <ac:chgData name="chrysanthopm@gmail.com" userId="S::urn:spo:guest#chrysanthopm@gmail.com::" providerId="AD" clId="Web-{150752BD-2CE5-09CC-F764-F595237BF5BF}" dt="2024-04-19T12:34:26.655" v="616" actId="20577"/>
          <ac:spMkLst>
            <pc:docMk/>
            <pc:sldMk cId="3777226092" sldId="352"/>
            <ac:spMk id="2" creationId="{3340C4DC-3EA6-2AEC-59C2-B534919090F0}"/>
          </ac:spMkLst>
        </pc:spChg>
        <pc:spChg chg="mod">
          <ac:chgData name="chrysanthopm@gmail.com" userId="S::urn:spo:guest#chrysanthopm@gmail.com::" providerId="AD" clId="Web-{150752BD-2CE5-09CC-F764-F595237BF5BF}" dt="2024-04-19T12:35:38.251" v="632" actId="20577"/>
          <ac:spMkLst>
            <pc:docMk/>
            <pc:sldMk cId="3777226092" sldId="352"/>
            <ac:spMk id="3" creationId="{25FEA9EB-1405-CD8E-9DF4-5FE8A5D1AE46}"/>
          </ac:spMkLst>
        </pc:spChg>
        <pc:spChg chg="mod">
          <ac:chgData name="chrysanthopm@gmail.com" userId="S::urn:spo:guest#chrysanthopm@gmail.com::" providerId="AD" clId="Web-{150752BD-2CE5-09CC-F764-F595237BF5BF}" dt="2024-04-19T12:34:55.671" v="621" actId="20577"/>
          <ac:spMkLst>
            <pc:docMk/>
            <pc:sldMk cId="3777226092" sldId="352"/>
            <ac:spMk id="6" creationId="{3BF3FB40-861F-D91F-678E-1BD84571A149}"/>
          </ac:spMkLst>
        </pc:spChg>
        <pc:spChg chg="mod">
          <ac:chgData name="chrysanthopm@gmail.com" userId="S::urn:spo:guest#chrysanthopm@gmail.com::" providerId="AD" clId="Web-{150752BD-2CE5-09CC-F764-F595237BF5BF}" dt="2024-04-19T12:34:44.327" v="619" actId="20577"/>
          <ac:spMkLst>
            <pc:docMk/>
            <pc:sldMk cId="3777226092" sldId="352"/>
            <ac:spMk id="8" creationId="{E3D2CED9-5A54-5C7F-19E4-F2D79E9BAECA}"/>
          </ac:spMkLst>
        </pc:spChg>
        <pc:picChg chg="mod">
          <ac:chgData name="chrysanthopm@gmail.com" userId="S::urn:spo:guest#chrysanthopm@gmail.com::" providerId="AD" clId="Web-{150752BD-2CE5-09CC-F764-F595237BF5BF}" dt="2024-04-19T12:34:31.374" v="617" actId="14100"/>
          <ac:picMkLst>
            <pc:docMk/>
            <pc:sldMk cId="3777226092" sldId="352"/>
            <ac:picMk id="4" creationId="{2CF2B6FF-509B-401B-9C76-71555306E5DC}"/>
          </ac:picMkLst>
        </pc:picChg>
      </pc:sldChg>
      <pc:sldChg chg="modSp">
        <pc:chgData name="chrysanthopm@gmail.com" userId="S::urn:spo:guest#chrysanthopm@gmail.com::" providerId="AD" clId="Web-{150752BD-2CE5-09CC-F764-F595237BF5BF}" dt="2024-04-19T12:38:39.460" v="650" actId="20577"/>
        <pc:sldMkLst>
          <pc:docMk/>
          <pc:sldMk cId="3539386147" sldId="353"/>
        </pc:sldMkLst>
        <pc:spChg chg="mod">
          <ac:chgData name="chrysanthopm@gmail.com" userId="S::urn:spo:guest#chrysanthopm@gmail.com::" providerId="AD" clId="Web-{150752BD-2CE5-09CC-F764-F595237BF5BF}" dt="2024-04-19T12:37:34.755" v="633" actId="20577"/>
          <ac:spMkLst>
            <pc:docMk/>
            <pc:sldMk cId="3539386147" sldId="353"/>
            <ac:spMk id="2" creationId="{3340C4DC-3EA6-2AEC-59C2-B534919090F0}"/>
          </ac:spMkLst>
        </pc:spChg>
        <pc:spChg chg="mod">
          <ac:chgData name="chrysanthopm@gmail.com" userId="S::urn:spo:guest#chrysanthopm@gmail.com::" providerId="AD" clId="Web-{150752BD-2CE5-09CC-F764-F595237BF5BF}" dt="2024-04-19T12:38:07.537" v="646" actId="20577"/>
          <ac:spMkLst>
            <pc:docMk/>
            <pc:sldMk cId="3539386147" sldId="353"/>
            <ac:spMk id="3" creationId="{25FEA9EB-1405-CD8E-9DF4-5FE8A5D1AE46}"/>
          </ac:spMkLst>
        </pc:spChg>
        <pc:spChg chg="mod">
          <ac:chgData name="chrysanthopm@gmail.com" userId="S::urn:spo:guest#chrysanthopm@gmail.com::" providerId="AD" clId="Web-{150752BD-2CE5-09CC-F764-F595237BF5BF}" dt="2024-04-19T12:38:39.460" v="650" actId="20577"/>
          <ac:spMkLst>
            <pc:docMk/>
            <pc:sldMk cId="3539386147" sldId="353"/>
            <ac:spMk id="6" creationId="{3BF3FB40-861F-D91F-678E-1BD84571A149}"/>
          </ac:spMkLst>
        </pc:spChg>
        <pc:spChg chg="mod">
          <ac:chgData name="chrysanthopm@gmail.com" userId="S::urn:spo:guest#chrysanthopm@gmail.com::" providerId="AD" clId="Web-{150752BD-2CE5-09CC-F764-F595237BF5BF}" dt="2024-04-19T12:38:23.460" v="648" actId="20577"/>
          <ac:spMkLst>
            <pc:docMk/>
            <pc:sldMk cId="3539386147" sldId="353"/>
            <ac:spMk id="8" creationId="{E3D2CED9-5A54-5C7F-19E4-F2D79E9BAECA}"/>
          </ac:spMkLst>
        </pc:spChg>
      </pc:sldChg>
      <pc:sldChg chg="modSp">
        <pc:chgData name="chrysanthopm@gmail.com" userId="S::urn:spo:guest#chrysanthopm@gmail.com::" providerId="AD" clId="Web-{150752BD-2CE5-09CC-F764-F595237BF5BF}" dt="2024-04-19T12:40:56.481" v="673" actId="14100"/>
        <pc:sldMkLst>
          <pc:docMk/>
          <pc:sldMk cId="2929942748" sldId="354"/>
        </pc:sldMkLst>
        <pc:spChg chg="mod">
          <ac:chgData name="chrysanthopm@gmail.com" userId="S::urn:spo:guest#chrysanthopm@gmail.com::" providerId="AD" clId="Web-{150752BD-2CE5-09CC-F764-F595237BF5BF}" dt="2024-04-19T12:38:50.898" v="651" actId="20577"/>
          <ac:spMkLst>
            <pc:docMk/>
            <pc:sldMk cId="2929942748" sldId="354"/>
            <ac:spMk id="2" creationId="{3340C4DC-3EA6-2AEC-59C2-B534919090F0}"/>
          </ac:spMkLst>
        </pc:spChg>
        <pc:spChg chg="mod">
          <ac:chgData name="chrysanthopm@gmail.com" userId="S::urn:spo:guest#chrysanthopm@gmail.com::" providerId="AD" clId="Web-{150752BD-2CE5-09CC-F764-F595237BF5BF}" dt="2024-04-19T12:40:02.916" v="666" actId="20577"/>
          <ac:spMkLst>
            <pc:docMk/>
            <pc:sldMk cId="2929942748" sldId="354"/>
            <ac:spMk id="3" creationId="{25FEA9EB-1405-CD8E-9DF4-5FE8A5D1AE46}"/>
          </ac:spMkLst>
        </pc:spChg>
        <pc:spChg chg="mod">
          <ac:chgData name="chrysanthopm@gmail.com" userId="S::urn:spo:guest#chrysanthopm@gmail.com::" providerId="AD" clId="Web-{150752BD-2CE5-09CC-F764-F595237BF5BF}" dt="2024-04-19T12:40:56.481" v="673" actId="14100"/>
          <ac:spMkLst>
            <pc:docMk/>
            <pc:sldMk cId="2929942748" sldId="354"/>
            <ac:spMk id="6" creationId="{3BF3FB40-861F-D91F-678E-1BD84571A149}"/>
          </ac:spMkLst>
        </pc:spChg>
        <pc:spChg chg="mod">
          <ac:chgData name="chrysanthopm@gmail.com" userId="S::urn:spo:guest#chrysanthopm@gmail.com::" providerId="AD" clId="Web-{150752BD-2CE5-09CC-F764-F595237BF5BF}" dt="2024-04-19T12:40:17.276" v="668" actId="20577"/>
          <ac:spMkLst>
            <pc:docMk/>
            <pc:sldMk cId="2929942748" sldId="354"/>
            <ac:spMk id="8" creationId="{E3D2CED9-5A54-5C7F-19E4-F2D79E9BAECA}"/>
          </ac:spMkLst>
        </pc:spChg>
      </pc:sldChg>
      <pc:sldChg chg="modSp">
        <pc:chgData name="chrysanthopm@gmail.com" userId="S::urn:spo:guest#chrysanthopm@gmail.com::" providerId="AD" clId="Web-{150752BD-2CE5-09CC-F764-F595237BF5BF}" dt="2024-04-19T12:42:40.547" v="692" actId="20577"/>
        <pc:sldMkLst>
          <pc:docMk/>
          <pc:sldMk cId="3903021964" sldId="355"/>
        </pc:sldMkLst>
        <pc:spChg chg="mod">
          <ac:chgData name="chrysanthopm@gmail.com" userId="S::urn:spo:guest#chrysanthopm@gmail.com::" providerId="AD" clId="Web-{150752BD-2CE5-09CC-F764-F595237BF5BF}" dt="2024-04-19T12:41:13.825" v="674" actId="20577"/>
          <ac:spMkLst>
            <pc:docMk/>
            <pc:sldMk cId="3903021964" sldId="355"/>
            <ac:spMk id="2" creationId="{3340C4DC-3EA6-2AEC-59C2-B534919090F0}"/>
          </ac:spMkLst>
        </pc:spChg>
        <pc:spChg chg="mod">
          <ac:chgData name="chrysanthopm@gmail.com" userId="S::urn:spo:guest#chrysanthopm@gmail.com::" providerId="AD" clId="Web-{150752BD-2CE5-09CC-F764-F595237BF5BF}" dt="2024-04-19T12:42:40.547" v="692" actId="20577"/>
          <ac:spMkLst>
            <pc:docMk/>
            <pc:sldMk cId="3903021964" sldId="355"/>
            <ac:spMk id="3" creationId="{25FEA9EB-1405-CD8E-9DF4-5FE8A5D1AE46}"/>
          </ac:spMkLst>
        </pc:spChg>
        <pc:spChg chg="mod">
          <ac:chgData name="chrysanthopm@gmail.com" userId="S::urn:spo:guest#chrysanthopm@gmail.com::" providerId="AD" clId="Web-{150752BD-2CE5-09CC-F764-F595237BF5BF}" dt="2024-04-19T12:41:53.873" v="678" actId="20577"/>
          <ac:spMkLst>
            <pc:docMk/>
            <pc:sldMk cId="3903021964" sldId="355"/>
            <ac:spMk id="6" creationId="{3BF3FB40-861F-D91F-678E-1BD84571A149}"/>
          </ac:spMkLst>
        </pc:spChg>
        <pc:spChg chg="mod">
          <ac:chgData name="chrysanthopm@gmail.com" userId="S::urn:spo:guest#chrysanthopm@gmail.com::" providerId="AD" clId="Web-{150752BD-2CE5-09CC-F764-F595237BF5BF}" dt="2024-04-19T12:41:30.357" v="676" actId="20577"/>
          <ac:spMkLst>
            <pc:docMk/>
            <pc:sldMk cId="3903021964" sldId="355"/>
            <ac:spMk id="8" creationId="{E3D2CED9-5A54-5C7F-19E4-F2D79E9BAECA}"/>
          </ac:spMkLst>
        </pc:spChg>
      </pc:sldChg>
      <pc:sldChg chg="modSp">
        <pc:chgData name="chrysanthopm@gmail.com" userId="S::urn:spo:guest#chrysanthopm@gmail.com::" providerId="AD" clId="Web-{150752BD-2CE5-09CC-F764-F595237BF5BF}" dt="2024-04-19T12:43:49.533" v="705" actId="20577"/>
        <pc:sldMkLst>
          <pc:docMk/>
          <pc:sldMk cId="1477131290" sldId="356"/>
        </pc:sldMkLst>
        <pc:spChg chg="mod">
          <ac:chgData name="chrysanthopm@gmail.com" userId="S::urn:spo:guest#chrysanthopm@gmail.com::" providerId="AD" clId="Web-{150752BD-2CE5-09CC-F764-F595237BF5BF}" dt="2024-04-19T12:42:55.688" v="693" actId="20577"/>
          <ac:spMkLst>
            <pc:docMk/>
            <pc:sldMk cId="1477131290" sldId="356"/>
            <ac:spMk id="2" creationId="{3340C4DC-3EA6-2AEC-59C2-B534919090F0}"/>
          </ac:spMkLst>
        </pc:spChg>
        <pc:spChg chg="mod">
          <ac:chgData name="chrysanthopm@gmail.com" userId="S::urn:spo:guest#chrysanthopm@gmail.com::" providerId="AD" clId="Web-{150752BD-2CE5-09CC-F764-F595237BF5BF}" dt="2024-04-19T12:43:49.533" v="705" actId="20577"/>
          <ac:spMkLst>
            <pc:docMk/>
            <pc:sldMk cId="1477131290" sldId="356"/>
            <ac:spMk id="6" creationId="{3BF3FB40-861F-D91F-678E-1BD84571A149}"/>
          </ac:spMkLst>
        </pc:spChg>
        <pc:spChg chg="mod">
          <ac:chgData name="chrysanthopm@gmail.com" userId="S::urn:spo:guest#chrysanthopm@gmail.com::" providerId="AD" clId="Web-{150752BD-2CE5-09CC-F764-F595237BF5BF}" dt="2024-04-19T12:43:32.033" v="703" actId="20577"/>
          <ac:spMkLst>
            <pc:docMk/>
            <pc:sldMk cId="1477131290" sldId="356"/>
            <ac:spMk id="9" creationId="{CB9E53F9-3351-4E07-AEDF-B86560389062}"/>
          </ac:spMkLst>
        </pc:spChg>
      </pc:sldChg>
      <pc:sldChg chg="modSp">
        <pc:chgData name="chrysanthopm@gmail.com" userId="S::urn:spo:guest#chrysanthopm@gmail.com::" providerId="AD" clId="Web-{150752BD-2CE5-09CC-F764-F595237BF5BF}" dt="2024-04-19T12:44:58.192" v="730" actId="20577"/>
        <pc:sldMkLst>
          <pc:docMk/>
          <pc:sldMk cId="1499447236" sldId="357"/>
        </pc:sldMkLst>
        <pc:spChg chg="mod">
          <ac:chgData name="chrysanthopm@gmail.com" userId="S::urn:spo:guest#chrysanthopm@gmail.com::" providerId="AD" clId="Web-{150752BD-2CE5-09CC-F764-F595237BF5BF}" dt="2024-04-19T12:44:58.192" v="730" actId="20577"/>
          <ac:spMkLst>
            <pc:docMk/>
            <pc:sldMk cId="1499447236" sldId="357"/>
            <ac:spMk id="2" creationId="{A9385CFA-DDC6-7F39-65E5-5A816E81A973}"/>
          </ac:spMkLst>
        </pc:spChg>
        <pc:spChg chg="mod">
          <ac:chgData name="chrysanthopm@gmail.com" userId="S::urn:spo:guest#chrysanthopm@gmail.com::" providerId="AD" clId="Web-{150752BD-2CE5-09CC-F764-F595237BF5BF}" dt="2024-04-19T12:44:03.893" v="706" actId="20577"/>
          <ac:spMkLst>
            <pc:docMk/>
            <pc:sldMk cId="1499447236" sldId="357"/>
            <ac:spMk id="7" creationId="{AB80AC97-469E-C97E-B6A4-099FE39B2972}"/>
          </ac:spMkLst>
        </pc:spChg>
        <pc:spChg chg="mod">
          <ac:chgData name="chrysanthopm@gmail.com" userId="S::urn:spo:guest#chrysanthopm@gmail.com::" providerId="AD" clId="Web-{150752BD-2CE5-09CC-F764-F595237BF5BF}" dt="2024-04-19T12:44:43.379" v="728" actId="20577"/>
          <ac:spMkLst>
            <pc:docMk/>
            <pc:sldMk cId="1499447236" sldId="357"/>
            <ac:spMk id="8" creationId="{BE48C2AD-647B-3FD1-B2FA-FB3EAEA11B14}"/>
          </ac:spMkLst>
        </pc:spChg>
      </pc:sldChg>
    </pc:docChg>
  </pc:docChgLst>
  <pc:docChgLst>
    <pc:chgData name="chrysanthopm@gmail.com" userId="S::urn:spo:guest#chrysanthopm@gmail.com::" providerId="AD" clId="Web-{61E1FEAD-61C3-939C-2298-85089A24F351}"/>
    <pc:docChg chg="modSld">
      <pc:chgData name="chrysanthopm@gmail.com" userId="S::urn:spo:guest#chrysanthopm@gmail.com::" providerId="AD" clId="Web-{61E1FEAD-61C3-939C-2298-85089A24F351}" dt="2024-04-24T10:05:02.032" v="8" actId="20577"/>
      <pc:docMkLst>
        <pc:docMk/>
      </pc:docMkLst>
      <pc:sldChg chg="modSp">
        <pc:chgData name="chrysanthopm@gmail.com" userId="S::urn:spo:guest#chrysanthopm@gmail.com::" providerId="AD" clId="Web-{61E1FEAD-61C3-939C-2298-85089A24F351}" dt="2024-04-24T10:04:33.640" v="2" actId="20577"/>
        <pc:sldMkLst>
          <pc:docMk/>
          <pc:sldMk cId="1688800864" sldId="358"/>
        </pc:sldMkLst>
        <pc:spChg chg="mod">
          <ac:chgData name="chrysanthopm@gmail.com" userId="S::urn:spo:guest#chrysanthopm@gmail.com::" providerId="AD" clId="Web-{61E1FEAD-61C3-939C-2298-85089A24F351}" dt="2024-04-24T10:04:33.640" v="2" actId="20577"/>
          <ac:spMkLst>
            <pc:docMk/>
            <pc:sldMk cId="1688800864" sldId="358"/>
            <ac:spMk id="2" creationId="{3340C4DC-3EA6-2AEC-59C2-B534919090F0}"/>
          </ac:spMkLst>
        </pc:spChg>
      </pc:sldChg>
      <pc:sldChg chg="modSp">
        <pc:chgData name="chrysanthopm@gmail.com" userId="S::urn:spo:guest#chrysanthopm@gmail.com::" providerId="AD" clId="Web-{61E1FEAD-61C3-939C-2298-85089A24F351}" dt="2024-04-24T10:04:46.531" v="4" actId="20577"/>
        <pc:sldMkLst>
          <pc:docMk/>
          <pc:sldMk cId="1857632296" sldId="360"/>
        </pc:sldMkLst>
        <pc:spChg chg="mod">
          <ac:chgData name="chrysanthopm@gmail.com" userId="S::urn:spo:guest#chrysanthopm@gmail.com::" providerId="AD" clId="Web-{61E1FEAD-61C3-939C-2298-85089A24F351}" dt="2024-04-24T10:04:46.531" v="4" actId="20577"/>
          <ac:spMkLst>
            <pc:docMk/>
            <pc:sldMk cId="1857632296" sldId="360"/>
            <ac:spMk id="2" creationId="{3340C4DC-3EA6-2AEC-59C2-B534919090F0}"/>
          </ac:spMkLst>
        </pc:spChg>
      </pc:sldChg>
      <pc:sldChg chg="modSp">
        <pc:chgData name="chrysanthopm@gmail.com" userId="S::urn:spo:guest#chrysanthopm@gmail.com::" providerId="AD" clId="Web-{61E1FEAD-61C3-939C-2298-85089A24F351}" dt="2024-04-24T10:05:02.032" v="8" actId="20577"/>
        <pc:sldMkLst>
          <pc:docMk/>
          <pc:sldMk cId="3187353556" sldId="363"/>
        </pc:sldMkLst>
        <pc:spChg chg="mod">
          <ac:chgData name="chrysanthopm@gmail.com" userId="S::urn:spo:guest#chrysanthopm@gmail.com::" providerId="AD" clId="Web-{61E1FEAD-61C3-939C-2298-85089A24F351}" dt="2024-04-24T10:05:02.032" v="8" actId="20577"/>
          <ac:spMkLst>
            <pc:docMk/>
            <pc:sldMk cId="3187353556" sldId="363"/>
            <ac:spMk id="2" creationId="{3340C4DC-3EA6-2AEC-59C2-B534919090F0}"/>
          </ac:spMkLst>
        </pc:spChg>
      </pc:sldChg>
      <pc:sldChg chg="modSp">
        <pc:chgData name="chrysanthopm@gmail.com" userId="S::urn:spo:guest#chrysanthopm@gmail.com::" providerId="AD" clId="Web-{61E1FEAD-61C3-939C-2298-85089A24F351}" dt="2024-04-24T10:04:55.813" v="6" actId="20577"/>
        <pc:sldMkLst>
          <pc:docMk/>
          <pc:sldMk cId="1119077519" sldId="364"/>
        </pc:sldMkLst>
        <pc:spChg chg="mod">
          <ac:chgData name="chrysanthopm@gmail.com" userId="S::urn:spo:guest#chrysanthopm@gmail.com::" providerId="AD" clId="Web-{61E1FEAD-61C3-939C-2298-85089A24F351}" dt="2024-04-24T10:04:55.813" v="6" actId="20577"/>
          <ac:spMkLst>
            <pc:docMk/>
            <pc:sldMk cId="1119077519" sldId="364"/>
            <ac:spMk id="2" creationId="{3340C4DC-3EA6-2AEC-59C2-B534919090F0}"/>
          </ac:spMkLst>
        </pc:spChg>
      </pc:sldChg>
    </pc:docChg>
  </pc:docChgLst>
  <pc:docChgLst>
    <pc:chgData name="Katerina Triantafyllidi" userId="bc65ac00-304b-4377-9712-e1d05ebe1683" providerId="ADAL" clId="{6A2D8B83-60F9-4BA4-B88A-207B1162F68D}"/>
    <pc:docChg chg="delSld modSld">
      <pc:chgData name="Katerina Triantafyllidi" userId="bc65ac00-304b-4377-9712-e1d05ebe1683" providerId="ADAL" clId="{6A2D8B83-60F9-4BA4-B88A-207B1162F68D}" dt="2024-05-20T08:43:37.412" v="78" actId="2696"/>
      <pc:docMkLst>
        <pc:docMk/>
      </pc:docMkLst>
      <pc:sldChg chg="modSp mod">
        <pc:chgData name="Katerina Triantafyllidi" userId="bc65ac00-304b-4377-9712-e1d05ebe1683" providerId="ADAL" clId="{6A2D8B83-60F9-4BA4-B88A-207B1162F68D}" dt="2024-05-20T08:42:29.482" v="74" actId="20577"/>
        <pc:sldMkLst>
          <pc:docMk/>
          <pc:sldMk cId="2365202717" sldId="256"/>
        </pc:sldMkLst>
        <pc:spChg chg="mod">
          <ac:chgData name="Katerina Triantafyllidi" userId="bc65ac00-304b-4377-9712-e1d05ebe1683" providerId="ADAL" clId="{6A2D8B83-60F9-4BA4-B88A-207B1162F68D}" dt="2024-05-20T08:42:29.482" v="74" actId="20577"/>
          <ac:spMkLst>
            <pc:docMk/>
            <pc:sldMk cId="2365202717" sldId="256"/>
            <ac:spMk id="2" creationId="{B6E59C6D-D429-7C7B-0228-FB62CC45C25D}"/>
          </ac:spMkLst>
        </pc:spChg>
      </pc:sldChg>
      <pc:sldChg chg="del">
        <pc:chgData name="Katerina Triantafyllidi" userId="bc65ac00-304b-4377-9712-e1d05ebe1683" providerId="ADAL" clId="{6A2D8B83-60F9-4BA4-B88A-207B1162F68D}" dt="2024-05-20T08:43:28.456" v="76" actId="2696"/>
        <pc:sldMkLst>
          <pc:docMk/>
          <pc:sldMk cId="2126424390" sldId="273"/>
        </pc:sldMkLst>
      </pc:sldChg>
      <pc:sldChg chg="del">
        <pc:chgData name="Katerina Triantafyllidi" userId="bc65ac00-304b-4377-9712-e1d05ebe1683" providerId="ADAL" clId="{6A2D8B83-60F9-4BA4-B88A-207B1162F68D}" dt="2024-05-20T08:43:32.336" v="77" actId="2696"/>
        <pc:sldMkLst>
          <pc:docMk/>
          <pc:sldMk cId="2334279402" sldId="274"/>
        </pc:sldMkLst>
      </pc:sldChg>
      <pc:sldChg chg="del">
        <pc:chgData name="Katerina Triantafyllidi" userId="bc65ac00-304b-4377-9712-e1d05ebe1683" providerId="ADAL" clId="{6A2D8B83-60F9-4BA4-B88A-207B1162F68D}" dt="2024-05-20T08:43:37.412" v="78" actId="2696"/>
        <pc:sldMkLst>
          <pc:docMk/>
          <pc:sldMk cId="3172997970" sldId="275"/>
        </pc:sldMkLst>
      </pc:sldChg>
      <pc:sldChg chg="del">
        <pc:chgData name="Katerina Triantafyllidi" userId="bc65ac00-304b-4377-9712-e1d05ebe1683" providerId="ADAL" clId="{6A2D8B83-60F9-4BA4-B88A-207B1162F68D}" dt="2024-05-20T08:43:17.473" v="75" actId="2696"/>
        <pc:sldMkLst>
          <pc:docMk/>
          <pc:sldMk cId="1497243886" sldId="348"/>
        </pc:sldMkLst>
      </pc:sldChg>
    </pc:docChg>
  </pc:docChgLst>
  <pc:docChgLst>
    <pc:chgData name="chrysanthopm@gmail.com" userId="S::urn:spo:guest#chrysanthopm@gmail.com::" providerId="AD" clId="Web-{203D603C-30AF-C9EF-9710-D64C138BA930}"/>
    <pc:docChg chg="modSld">
      <pc:chgData name="chrysanthopm@gmail.com" userId="S::urn:spo:guest#chrysanthopm@gmail.com::" providerId="AD" clId="Web-{203D603C-30AF-C9EF-9710-D64C138BA930}" dt="2024-04-24T10:03:20.518" v="1157" actId="14100"/>
      <pc:docMkLst>
        <pc:docMk/>
      </pc:docMkLst>
      <pc:sldChg chg="modSp">
        <pc:chgData name="chrysanthopm@gmail.com" userId="S::urn:spo:guest#chrysanthopm@gmail.com::" providerId="AD" clId="Web-{203D603C-30AF-C9EF-9710-D64C138BA930}" dt="2024-04-24T09:58:48.214" v="1126" actId="20577"/>
        <pc:sldMkLst>
          <pc:docMk/>
          <pc:sldMk cId="2365202717" sldId="256"/>
        </pc:sldMkLst>
        <pc:spChg chg="mod">
          <ac:chgData name="chrysanthopm@gmail.com" userId="S::urn:spo:guest#chrysanthopm@gmail.com::" providerId="AD" clId="Web-{203D603C-30AF-C9EF-9710-D64C138BA930}" dt="2024-04-24T09:58:42.401" v="1124" actId="20577"/>
          <ac:spMkLst>
            <pc:docMk/>
            <pc:sldMk cId="2365202717" sldId="256"/>
            <ac:spMk id="2" creationId="{B6E59C6D-D429-7C7B-0228-FB62CC45C25D}"/>
          </ac:spMkLst>
        </pc:spChg>
        <pc:spChg chg="mod">
          <ac:chgData name="chrysanthopm@gmail.com" userId="S::urn:spo:guest#chrysanthopm@gmail.com::" providerId="AD" clId="Web-{203D603C-30AF-C9EF-9710-D64C138BA930}" dt="2024-04-24T09:58:48.214" v="1126" actId="20577"/>
          <ac:spMkLst>
            <pc:docMk/>
            <pc:sldMk cId="2365202717" sldId="256"/>
            <ac:spMk id="3" creationId="{153480B5-24EA-F078-8AFA-9CEF6872103E}"/>
          </ac:spMkLst>
        </pc:spChg>
      </pc:sldChg>
      <pc:sldChg chg="modSp">
        <pc:chgData name="chrysanthopm@gmail.com" userId="S::urn:spo:guest#chrysanthopm@gmail.com::" providerId="AD" clId="Web-{203D603C-30AF-C9EF-9710-D64C138BA930}" dt="2024-04-24T08:43:13.225" v="23" actId="20577"/>
        <pc:sldMkLst>
          <pc:docMk/>
          <pc:sldMk cId="511451301" sldId="260"/>
        </pc:sldMkLst>
        <pc:spChg chg="mod">
          <ac:chgData name="chrysanthopm@gmail.com" userId="S::urn:spo:guest#chrysanthopm@gmail.com::" providerId="AD" clId="Web-{203D603C-30AF-C9EF-9710-D64C138BA930}" dt="2024-04-24T08:43:13.225" v="23" actId="20577"/>
          <ac:spMkLst>
            <pc:docMk/>
            <pc:sldMk cId="511451301" sldId="260"/>
            <ac:spMk id="2" creationId="{A9385CFA-DDC6-7F39-65E5-5A816E81A973}"/>
          </ac:spMkLst>
        </pc:spChg>
        <pc:spChg chg="mod">
          <ac:chgData name="chrysanthopm@gmail.com" userId="S::urn:spo:guest#chrysanthopm@gmail.com::" providerId="AD" clId="Web-{203D603C-30AF-C9EF-9710-D64C138BA930}" dt="2024-04-24T08:42:54.865" v="19" actId="20577"/>
          <ac:spMkLst>
            <pc:docMk/>
            <pc:sldMk cId="511451301" sldId="260"/>
            <ac:spMk id="7" creationId="{AB80AC97-469E-C97E-B6A4-099FE39B2972}"/>
          </ac:spMkLst>
        </pc:spChg>
        <pc:spChg chg="mod">
          <ac:chgData name="chrysanthopm@gmail.com" userId="S::urn:spo:guest#chrysanthopm@gmail.com::" providerId="AD" clId="Web-{203D603C-30AF-C9EF-9710-D64C138BA930}" dt="2024-04-24T08:43:01.397" v="21" actId="20577"/>
          <ac:spMkLst>
            <pc:docMk/>
            <pc:sldMk cId="511451301" sldId="260"/>
            <ac:spMk id="8" creationId="{BE48C2AD-647B-3FD1-B2FA-FB3EAEA11B14}"/>
          </ac:spMkLst>
        </pc:spChg>
      </pc:sldChg>
      <pc:sldChg chg="modSp">
        <pc:chgData name="chrysanthopm@gmail.com" userId="S::urn:spo:guest#chrysanthopm@gmail.com::" providerId="AD" clId="Web-{203D603C-30AF-C9EF-9710-D64C138BA930}" dt="2024-04-24T08:51:23.348" v="145" actId="14100"/>
        <pc:sldMkLst>
          <pc:docMk/>
          <pc:sldMk cId="1455482242" sldId="263"/>
        </pc:sldMkLst>
        <pc:spChg chg="mod">
          <ac:chgData name="chrysanthopm@gmail.com" userId="S::urn:spo:guest#chrysanthopm@gmail.com::" providerId="AD" clId="Web-{203D603C-30AF-C9EF-9710-D64C138BA930}" dt="2024-04-24T08:50:32.409" v="125" actId="20577"/>
          <ac:spMkLst>
            <pc:docMk/>
            <pc:sldMk cId="1455482242" sldId="263"/>
            <ac:spMk id="2" creationId="{B1D7BC42-C105-99F9-8EB2-0EA9E6029B13}"/>
          </ac:spMkLst>
        </pc:spChg>
        <pc:spChg chg="mod">
          <ac:chgData name="chrysanthopm@gmail.com" userId="S::urn:spo:guest#chrysanthopm@gmail.com::" providerId="AD" clId="Web-{203D603C-30AF-C9EF-9710-D64C138BA930}" dt="2024-04-24T08:51:23.348" v="145" actId="14100"/>
          <ac:spMkLst>
            <pc:docMk/>
            <pc:sldMk cId="1455482242" sldId="263"/>
            <ac:spMk id="3" creationId="{BBAB9142-6411-6685-EC1E-F0EE8EA56354}"/>
          </ac:spMkLst>
        </pc:spChg>
        <pc:spChg chg="mod">
          <ac:chgData name="chrysanthopm@gmail.com" userId="S::urn:spo:guest#chrysanthopm@gmail.com::" providerId="AD" clId="Web-{203D603C-30AF-C9EF-9710-D64C138BA930}" dt="2024-04-24T08:51:17.817" v="144" actId="20577"/>
          <ac:spMkLst>
            <pc:docMk/>
            <pc:sldMk cId="1455482242" sldId="263"/>
            <ac:spMk id="5" creationId="{F125DD22-78AB-26F7-50F1-40D77BCDFC15}"/>
          </ac:spMkLst>
        </pc:spChg>
      </pc:sldChg>
      <pc:sldChg chg="modSp">
        <pc:chgData name="chrysanthopm@gmail.com" userId="S::urn:spo:guest#chrysanthopm@gmail.com::" providerId="AD" clId="Web-{203D603C-30AF-C9EF-9710-D64C138BA930}" dt="2024-04-24T08:44:46.603" v="46" actId="20577"/>
        <pc:sldMkLst>
          <pc:docMk/>
          <pc:sldMk cId="1666243206" sldId="267"/>
        </pc:sldMkLst>
        <pc:spChg chg="mod">
          <ac:chgData name="chrysanthopm@gmail.com" userId="S::urn:spo:guest#chrysanthopm@gmail.com::" providerId="AD" clId="Web-{203D603C-30AF-C9EF-9710-D64C138BA930}" dt="2024-04-24T08:44:14.258" v="33" actId="20577"/>
          <ac:spMkLst>
            <pc:docMk/>
            <pc:sldMk cId="1666243206" sldId="267"/>
            <ac:spMk id="2" creationId="{9B15B79C-88FB-B604-33F6-E0B1E73E54CE}"/>
          </ac:spMkLst>
        </pc:spChg>
        <pc:spChg chg="mod">
          <ac:chgData name="chrysanthopm@gmail.com" userId="S::urn:spo:guest#chrysanthopm@gmail.com::" providerId="AD" clId="Web-{203D603C-30AF-C9EF-9710-D64C138BA930}" dt="2024-04-24T08:44:38.352" v="44" actId="20577"/>
          <ac:spMkLst>
            <pc:docMk/>
            <pc:sldMk cId="1666243206" sldId="267"/>
            <ac:spMk id="3" creationId="{78EEE677-F961-227B-5672-4798FA00061F}"/>
          </ac:spMkLst>
        </pc:spChg>
        <pc:spChg chg="mod">
          <ac:chgData name="chrysanthopm@gmail.com" userId="S::urn:spo:guest#chrysanthopm@gmail.com::" providerId="AD" clId="Web-{203D603C-30AF-C9EF-9710-D64C138BA930}" dt="2024-04-24T08:44:46.603" v="46" actId="20577"/>
          <ac:spMkLst>
            <pc:docMk/>
            <pc:sldMk cId="1666243206" sldId="267"/>
            <ac:spMk id="10" creationId="{7087CAD8-8A35-7FEE-B85D-BBF36663D56A}"/>
          </ac:spMkLst>
        </pc:spChg>
      </pc:sldChg>
      <pc:sldChg chg="addSp delSp modSp">
        <pc:chgData name="chrysanthopm@gmail.com" userId="S::urn:spo:guest#chrysanthopm@gmail.com::" providerId="AD" clId="Web-{203D603C-30AF-C9EF-9710-D64C138BA930}" dt="2024-04-24T08:48:56.969" v="99" actId="20577"/>
        <pc:sldMkLst>
          <pc:docMk/>
          <pc:sldMk cId="3144644217" sldId="268"/>
        </pc:sldMkLst>
        <pc:spChg chg="mod">
          <ac:chgData name="chrysanthopm@gmail.com" userId="S::urn:spo:guest#chrysanthopm@gmail.com::" providerId="AD" clId="Web-{203D603C-30AF-C9EF-9710-D64C138BA930}" dt="2024-04-24T08:45:03.634" v="49" actId="20577"/>
          <ac:spMkLst>
            <pc:docMk/>
            <pc:sldMk cId="3144644217" sldId="268"/>
            <ac:spMk id="2" creationId="{400FE630-8C38-5726-52A6-C489BE5904E6}"/>
          </ac:spMkLst>
        </pc:spChg>
        <pc:spChg chg="mod">
          <ac:chgData name="chrysanthopm@gmail.com" userId="S::urn:spo:guest#chrysanthopm@gmail.com::" providerId="AD" clId="Web-{203D603C-30AF-C9EF-9710-D64C138BA930}" dt="2024-04-24T08:48:56.969" v="99" actId="20577"/>
          <ac:spMkLst>
            <pc:docMk/>
            <pc:sldMk cId="3144644217" sldId="268"/>
            <ac:spMk id="3" creationId="{20A8FA3D-CEF3-9237-8344-478F700AF827}"/>
          </ac:spMkLst>
        </pc:spChg>
        <pc:spChg chg="add del">
          <ac:chgData name="chrysanthopm@gmail.com" userId="S::urn:spo:guest#chrysanthopm@gmail.com::" providerId="AD" clId="Web-{203D603C-30AF-C9EF-9710-D64C138BA930}" dt="2024-04-24T08:48:35.406" v="80"/>
          <ac:spMkLst>
            <pc:docMk/>
            <pc:sldMk cId="3144644217" sldId="268"/>
            <ac:spMk id="4" creationId="{324E8B4B-45F1-D44B-E686-567B529CF157}"/>
          </ac:spMkLst>
        </pc:spChg>
      </pc:sldChg>
      <pc:sldChg chg="modSp">
        <pc:chgData name="chrysanthopm@gmail.com" userId="S::urn:spo:guest#chrysanthopm@gmail.com::" providerId="AD" clId="Web-{203D603C-30AF-C9EF-9710-D64C138BA930}" dt="2024-04-24T08:44:02.820" v="30" actId="20577"/>
        <pc:sldMkLst>
          <pc:docMk/>
          <pc:sldMk cId="945121077" sldId="269"/>
        </pc:sldMkLst>
        <pc:spChg chg="mod">
          <ac:chgData name="chrysanthopm@gmail.com" userId="S::urn:spo:guest#chrysanthopm@gmail.com::" providerId="AD" clId="Web-{203D603C-30AF-C9EF-9710-D64C138BA930}" dt="2024-04-24T08:43:30.647" v="25" actId="20577"/>
          <ac:spMkLst>
            <pc:docMk/>
            <pc:sldMk cId="945121077" sldId="269"/>
            <ac:spMk id="2" creationId="{3340C4DC-3EA6-2AEC-59C2-B534919090F0}"/>
          </ac:spMkLst>
        </pc:spChg>
        <pc:spChg chg="mod">
          <ac:chgData name="chrysanthopm@gmail.com" userId="S::urn:spo:guest#chrysanthopm@gmail.com::" providerId="AD" clId="Web-{203D603C-30AF-C9EF-9710-D64C138BA930}" dt="2024-04-24T08:43:56.179" v="28" actId="20577"/>
          <ac:spMkLst>
            <pc:docMk/>
            <pc:sldMk cId="945121077" sldId="269"/>
            <ac:spMk id="3" creationId="{25FEA9EB-1405-CD8E-9DF4-5FE8A5D1AE46}"/>
          </ac:spMkLst>
        </pc:spChg>
        <pc:spChg chg="mod">
          <ac:chgData name="chrysanthopm@gmail.com" userId="S::urn:spo:guest#chrysanthopm@gmail.com::" providerId="AD" clId="Web-{203D603C-30AF-C9EF-9710-D64C138BA930}" dt="2024-04-24T08:44:02.820" v="30" actId="20577"/>
          <ac:spMkLst>
            <pc:docMk/>
            <pc:sldMk cId="945121077" sldId="269"/>
            <ac:spMk id="10" creationId="{11196E82-FA84-1CE8-58E2-1B2C40C599C4}"/>
          </ac:spMkLst>
        </pc:spChg>
      </pc:sldChg>
      <pc:sldChg chg="modSp">
        <pc:chgData name="chrysanthopm@gmail.com" userId="S::urn:spo:guest#chrysanthopm@gmail.com::" providerId="AD" clId="Web-{203D603C-30AF-C9EF-9710-D64C138BA930}" dt="2024-04-24T08:55:12.636" v="211" actId="20577"/>
        <pc:sldMkLst>
          <pc:docMk/>
          <pc:sldMk cId="1970684497" sldId="277"/>
        </pc:sldMkLst>
        <pc:spChg chg="mod">
          <ac:chgData name="chrysanthopm@gmail.com" userId="S::urn:spo:guest#chrysanthopm@gmail.com::" providerId="AD" clId="Web-{203D603C-30AF-C9EF-9710-D64C138BA930}" dt="2024-04-24T08:53:26.367" v="180" actId="14100"/>
          <ac:spMkLst>
            <pc:docMk/>
            <pc:sldMk cId="1970684497" sldId="277"/>
            <ac:spMk id="2" creationId="{B18F3518-5DC9-C5CC-8780-B225279F89C8}"/>
          </ac:spMkLst>
        </pc:spChg>
        <pc:spChg chg="mod">
          <ac:chgData name="chrysanthopm@gmail.com" userId="S::urn:spo:guest#chrysanthopm@gmail.com::" providerId="AD" clId="Web-{203D603C-30AF-C9EF-9710-D64C138BA930}" dt="2024-04-24T08:54:31.307" v="203" actId="14100"/>
          <ac:spMkLst>
            <pc:docMk/>
            <pc:sldMk cId="1970684497" sldId="277"/>
            <ac:spMk id="3" creationId="{00B5F3EA-8A6E-1019-3EFD-089AAEB8C263}"/>
          </ac:spMkLst>
        </pc:spChg>
        <pc:spChg chg="mod">
          <ac:chgData name="chrysanthopm@gmail.com" userId="S::urn:spo:guest#chrysanthopm@gmail.com::" providerId="AD" clId="Web-{203D603C-30AF-C9EF-9710-D64C138BA930}" dt="2024-04-24T08:55:12.636" v="211" actId="20577"/>
          <ac:spMkLst>
            <pc:docMk/>
            <pc:sldMk cId="1970684497" sldId="277"/>
            <ac:spMk id="9" creationId="{A284887B-08AA-0AF1-8FE4-E13566043B68}"/>
          </ac:spMkLst>
        </pc:spChg>
        <pc:picChg chg="mod">
          <ac:chgData name="chrysanthopm@gmail.com" userId="S::urn:spo:guest#chrysanthopm@gmail.com::" providerId="AD" clId="Web-{203D603C-30AF-C9EF-9710-D64C138BA930}" dt="2024-04-24T08:54:14.478" v="196" actId="14100"/>
          <ac:picMkLst>
            <pc:docMk/>
            <pc:sldMk cId="1970684497" sldId="277"/>
            <ac:picMk id="7" creationId="{FBE65D94-1992-2941-AA45-3D8DED76B217}"/>
          </ac:picMkLst>
        </pc:picChg>
      </pc:sldChg>
      <pc:sldChg chg="modSp">
        <pc:chgData name="chrysanthopm@gmail.com" userId="S::urn:spo:guest#chrysanthopm@gmail.com::" providerId="AD" clId="Web-{203D603C-30AF-C9EF-9710-D64C138BA930}" dt="2024-04-24T09:59:59.888" v="1130" actId="14100"/>
        <pc:sldMkLst>
          <pc:docMk/>
          <pc:sldMk cId="3121624879" sldId="278"/>
        </pc:sldMkLst>
        <pc:spChg chg="mod">
          <ac:chgData name="chrysanthopm@gmail.com" userId="S::urn:spo:guest#chrysanthopm@gmail.com::" providerId="AD" clId="Web-{203D603C-30AF-C9EF-9710-D64C138BA930}" dt="2024-04-24T08:55:42.340" v="217" actId="14100"/>
          <ac:spMkLst>
            <pc:docMk/>
            <pc:sldMk cId="3121624879" sldId="278"/>
            <ac:spMk id="2" creationId="{93C137FA-A3F5-435F-672C-63B96173420B}"/>
          </ac:spMkLst>
        </pc:spChg>
        <pc:spChg chg="mod">
          <ac:chgData name="chrysanthopm@gmail.com" userId="S::urn:spo:guest#chrysanthopm@gmail.com::" providerId="AD" clId="Web-{203D603C-30AF-C9EF-9710-D64C138BA930}" dt="2024-04-24T09:59:59.888" v="1130" actId="14100"/>
          <ac:spMkLst>
            <pc:docMk/>
            <pc:sldMk cId="3121624879" sldId="278"/>
            <ac:spMk id="3" creationId="{E3092BE9-1D54-2914-0A97-9D4A3C7BF7B5}"/>
          </ac:spMkLst>
        </pc:spChg>
        <pc:spChg chg="mod">
          <ac:chgData name="chrysanthopm@gmail.com" userId="S::urn:spo:guest#chrysanthopm@gmail.com::" providerId="AD" clId="Web-{203D603C-30AF-C9EF-9710-D64C138BA930}" dt="2024-04-24T08:56:57.280" v="242" actId="20577"/>
          <ac:spMkLst>
            <pc:docMk/>
            <pc:sldMk cId="3121624879" sldId="278"/>
            <ac:spMk id="7" creationId="{69BFDBC2-4807-C748-8E3E-C1F11AFEA31E}"/>
          </ac:spMkLst>
        </pc:spChg>
        <pc:picChg chg="mod">
          <ac:chgData name="chrysanthopm@gmail.com" userId="S::urn:spo:guest#chrysanthopm@gmail.com::" providerId="AD" clId="Web-{203D603C-30AF-C9EF-9710-D64C138BA930}" dt="2024-04-24T08:56:58.577" v="243" actId="1076"/>
          <ac:picMkLst>
            <pc:docMk/>
            <pc:sldMk cId="3121624879" sldId="278"/>
            <ac:picMk id="9" creationId="{50F42D1D-44B7-D405-2E8C-C3FBDA939EF4}"/>
          </ac:picMkLst>
        </pc:picChg>
      </pc:sldChg>
      <pc:sldChg chg="modSp">
        <pc:chgData name="chrysanthopm@gmail.com" userId="S::urn:spo:guest#chrysanthopm@gmail.com::" providerId="AD" clId="Web-{203D603C-30AF-C9EF-9710-D64C138BA930}" dt="2024-04-24T08:50:15.690" v="122" actId="20577"/>
        <pc:sldMkLst>
          <pc:docMk/>
          <pc:sldMk cId="3734624931" sldId="279"/>
        </pc:sldMkLst>
        <pc:spChg chg="mod">
          <ac:chgData name="chrysanthopm@gmail.com" userId="S::urn:spo:guest#chrysanthopm@gmail.com::" providerId="AD" clId="Web-{203D603C-30AF-C9EF-9710-D64C138BA930}" dt="2024-04-24T08:49:12.063" v="103" actId="14100"/>
          <ac:spMkLst>
            <pc:docMk/>
            <pc:sldMk cId="3734624931" sldId="279"/>
            <ac:spMk id="2" creationId="{400FE630-8C38-5726-52A6-C489BE5904E6}"/>
          </ac:spMkLst>
        </pc:spChg>
        <pc:spChg chg="mod">
          <ac:chgData name="chrysanthopm@gmail.com" userId="S::urn:spo:guest#chrysanthopm@gmail.com::" providerId="AD" clId="Web-{203D603C-30AF-C9EF-9710-D64C138BA930}" dt="2024-04-24T08:50:06.502" v="120" actId="20577"/>
          <ac:spMkLst>
            <pc:docMk/>
            <pc:sldMk cId="3734624931" sldId="279"/>
            <ac:spMk id="3" creationId="{20A8FA3D-CEF3-9237-8344-478F700AF827}"/>
          </ac:spMkLst>
        </pc:spChg>
        <pc:spChg chg="mod">
          <ac:chgData name="chrysanthopm@gmail.com" userId="S::urn:spo:guest#chrysanthopm@gmail.com::" providerId="AD" clId="Web-{203D603C-30AF-C9EF-9710-D64C138BA930}" dt="2024-04-24T08:50:15.690" v="122" actId="20577"/>
          <ac:spMkLst>
            <pc:docMk/>
            <pc:sldMk cId="3734624931" sldId="279"/>
            <ac:spMk id="13" creationId="{630F8B11-FEBF-532F-AB1F-97FC50F6AAAD}"/>
          </ac:spMkLst>
        </pc:spChg>
        <pc:picChg chg="mod">
          <ac:chgData name="chrysanthopm@gmail.com" userId="S::urn:spo:guest#chrysanthopm@gmail.com::" providerId="AD" clId="Web-{203D603C-30AF-C9EF-9710-D64C138BA930}" dt="2024-04-24T08:49:53.924" v="118" actId="1076"/>
          <ac:picMkLst>
            <pc:docMk/>
            <pc:sldMk cId="3734624931" sldId="279"/>
            <ac:picMk id="4" creationId="{F4F6F05F-EFCF-3E02-3F29-AF9301A3C0EA}"/>
          </ac:picMkLst>
        </pc:picChg>
      </pc:sldChg>
      <pc:sldChg chg="modSp">
        <pc:chgData name="chrysanthopm@gmail.com" userId="S::urn:spo:guest#chrysanthopm@gmail.com::" providerId="AD" clId="Web-{203D603C-30AF-C9EF-9710-D64C138BA930}" dt="2024-04-24T08:53:03.570" v="175" actId="20577"/>
        <pc:sldMkLst>
          <pc:docMk/>
          <pc:sldMk cId="1948260607" sldId="280"/>
        </pc:sldMkLst>
        <pc:spChg chg="mod">
          <ac:chgData name="chrysanthopm@gmail.com" userId="S::urn:spo:guest#chrysanthopm@gmail.com::" providerId="AD" clId="Web-{203D603C-30AF-C9EF-9710-D64C138BA930}" dt="2024-04-24T08:51:50.849" v="151" actId="14100"/>
          <ac:spMkLst>
            <pc:docMk/>
            <pc:sldMk cId="1948260607" sldId="280"/>
            <ac:spMk id="2" creationId="{400FE630-8C38-5726-52A6-C489BE5904E6}"/>
          </ac:spMkLst>
        </pc:spChg>
        <pc:spChg chg="mod">
          <ac:chgData name="chrysanthopm@gmail.com" userId="S::urn:spo:guest#chrysanthopm@gmail.com::" providerId="AD" clId="Web-{203D603C-30AF-C9EF-9710-D64C138BA930}" dt="2024-04-24T08:52:45.897" v="171" actId="20577"/>
          <ac:spMkLst>
            <pc:docMk/>
            <pc:sldMk cId="1948260607" sldId="280"/>
            <ac:spMk id="3" creationId="{20A8FA3D-CEF3-9237-8344-478F700AF827}"/>
          </ac:spMkLst>
        </pc:spChg>
        <pc:spChg chg="mod">
          <ac:chgData name="chrysanthopm@gmail.com" userId="S::urn:spo:guest#chrysanthopm@gmail.com::" providerId="AD" clId="Web-{203D603C-30AF-C9EF-9710-D64C138BA930}" dt="2024-04-24T08:53:03.570" v="175" actId="20577"/>
          <ac:spMkLst>
            <pc:docMk/>
            <pc:sldMk cId="1948260607" sldId="280"/>
            <ac:spMk id="13" creationId="{630F8B11-FEBF-532F-AB1F-97FC50F6AAAD}"/>
          </ac:spMkLst>
        </pc:spChg>
        <pc:picChg chg="mod">
          <ac:chgData name="chrysanthopm@gmail.com" userId="S::urn:spo:guest#chrysanthopm@gmail.com::" providerId="AD" clId="Web-{203D603C-30AF-C9EF-9710-D64C138BA930}" dt="2024-04-24T08:52:53.226" v="173" actId="14100"/>
          <ac:picMkLst>
            <pc:docMk/>
            <pc:sldMk cId="1948260607" sldId="280"/>
            <ac:picMk id="7" creationId="{33385F06-4CC7-5B0D-7BE5-E307831A9075}"/>
          </ac:picMkLst>
        </pc:picChg>
      </pc:sldChg>
      <pc:sldChg chg="modSp">
        <pc:chgData name="chrysanthopm@gmail.com" userId="S::urn:spo:guest#chrysanthopm@gmail.com::" providerId="AD" clId="Web-{203D603C-30AF-C9EF-9710-D64C138BA930}" dt="2024-04-24T08:58:47.580" v="265" actId="1076"/>
        <pc:sldMkLst>
          <pc:docMk/>
          <pc:sldMk cId="7300702" sldId="281"/>
        </pc:sldMkLst>
        <pc:spChg chg="mod">
          <ac:chgData name="chrysanthopm@gmail.com" userId="S::urn:spo:guest#chrysanthopm@gmail.com::" providerId="AD" clId="Web-{203D603C-30AF-C9EF-9710-D64C138BA930}" dt="2024-04-24T08:57:56.688" v="254" actId="20577"/>
          <ac:spMkLst>
            <pc:docMk/>
            <pc:sldMk cId="7300702" sldId="281"/>
            <ac:spMk id="2" creationId="{DDF8A793-EAC6-F4C8-7412-2CBF4EC51636}"/>
          </ac:spMkLst>
        </pc:spChg>
        <pc:spChg chg="mod">
          <ac:chgData name="chrysanthopm@gmail.com" userId="S::urn:spo:guest#chrysanthopm@gmail.com::" providerId="AD" clId="Web-{203D603C-30AF-C9EF-9710-D64C138BA930}" dt="2024-04-24T08:58:40.048" v="264" actId="14100"/>
          <ac:spMkLst>
            <pc:docMk/>
            <pc:sldMk cId="7300702" sldId="281"/>
            <ac:spMk id="3" creationId="{DCB5E3D3-8889-E1D4-EB22-92DCF3C4B469}"/>
          </ac:spMkLst>
        </pc:spChg>
        <pc:spChg chg="mod">
          <ac:chgData name="chrysanthopm@gmail.com" userId="S::urn:spo:guest#chrysanthopm@gmail.com::" providerId="AD" clId="Web-{203D603C-30AF-C9EF-9710-D64C138BA930}" dt="2024-04-24T08:58:47.580" v="265" actId="1076"/>
          <ac:spMkLst>
            <pc:docMk/>
            <pc:sldMk cId="7300702" sldId="281"/>
            <ac:spMk id="7" creationId="{A425B156-73A7-B1B5-6914-59B952040CD7}"/>
          </ac:spMkLst>
        </pc:spChg>
      </pc:sldChg>
      <pc:sldChg chg="modSp">
        <pc:chgData name="chrysanthopm@gmail.com" userId="S::urn:spo:guest#chrysanthopm@gmail.com::" providerId="AD" clId="Web-{203D603C-30AF-C9EF-9710-D64C138BA930}" dt="2024-04-24T09:01:16.521" v="293" actId="20577"/>
        <pc:sldMkLst>
          <pc:docMk/>
          <pc:sldMk cId="783230374" sldId="321"/>
        </pc:sldMkLst>
        <pc:spChg chg="mod">
          <ac:chgData name="chrysanthopm@gmail.com" userId="S::urn:spo:guest#chrysanthopm@gmail.com::" providerId="AD" clId="Web-{203D603C-30AF-C9EF-9710-D64C138BA930}" dt="2024-04-24T09:01:07.646" v="291" actId="20577"/>
          <ac:spMkLst>
            <pc:docMk/>
            <pc:sldMk cId="783230374" sldId="321"/>
            <ac:spMk id="4" creationId="{83479139-8E1F-7E17-0B78-E74B37DE9411}"/>
          </ac:spMkLst>
        </pc:spChg>
        <pc:spChg chg="mod">
          <ac:chgData name="chrysanthopm@gmail.com" userId="S::urn:spo:guest#chrysanthopm@gmail.com::" providerId="AD" clId="Web-{203D603C-30AF-C9EF-9710-D64C138BA930}" dt="2024-04-24T09:00:19.754" v="273" actId="20577"/>
          <ac:spMkLst>
            <pc:docMk/>
            <pc:sldMk cId="783230374" sldId="321"/>
            <ac:spMk id="7" creationId="{AB80AC97-469E-C97E-B6A4-099FE39B2972}"/>
          </ac:spMkLst>
        </pc:spChg>
        <pc:spChg chg="mod">
          <ac:chgData name="chrysanthopm@gmail.com" userId="S::urn:spo:guest#chrysanthopm@gmail.com::" providerId="AD" clId="Web-{203D603C-30AF-C9EF-9710-D64C138BA930}" dt="2024-04-24T09:01:16.521" v="293" actId="20577"/>
          <ac:spMkLst>
            <pc:docMk/>
            <pc:sldMk cId="783230374" sldId="321"/>
            <ac:spMk id="8" creationId="{BE48C2AD-647B-3FD1-B2FA-FB3EAEA11B14}"/>
          </ac:spMkLst>
        </pc:spChg>
      </pc:sldChg>
      <pc:sldChg chg="addSp modSp">
        <pc:chgData name="chrysanthopm@gmail.com" userId="S::urn:spo:guest#chrysanthopm@gmail.com::" providerId="AD" clId="Web-{203D603C-30AF-C9EF-9710-D64C138BA930}" dt="2024-04-24T10:01:37.250" v="1140" actId="20577"/>
        <pc:sldMkLst>
          <pc:docMk/>
          <pc:sldMk cId="1559941414" sldId="322"/>
        </pc:sldMkLst>
        <pc:spChg chg="mod">
          <ac:chgData name="chrysanthopm@gmail.com" userId="S::urn:spo:guest#chrysanthopm@gmail.com::" providerId="AD" clId="Web-{203D603C-30AF-C9EF-9710-D64C138BA930}" dt="2024-04-24T09:01:54.194" v="305" actId="20577"/>
          <ac:spMkLst>
            <pc:docMk/>
            <pc:sldMk cId="1559941414" sldId="322"/>
            <ac:spMk id="2" creationId="{3340C4DC-3EA6-2AEC-59C2-B534919090F0}"/>
          </ac:spMkLst>
        </pc:spChg>
        <pc:spChg chg="mod">
          <ac:chgData name="chrysanthopm@gmail.com" userId="S::urn:spo:guest#chrysanthopm@gmail.com::" providerId="AD" clId="Web-{203D603C-30AF-C9EF-9710-D64C138BA930}" dt="2024-04-24T09:03:12.821" v="325" actId="20577"/>
          <ac:spMkLst>
            <pc:docMk/>
            <pc:sldMk cId="1559941414" sldId="322"/>
            <ac:spMk id="3" creationId="{25FEA9EB-1405-CD8E-9DF4-5FE8A5D1AE46}"/>
          </ac:spMkLst>
        </pc:spChg>
        <pc:spChg chg="mod">
          <ac:chgData name="chrysanthopm@gmail.com" userId="S::urn:spo:guest#chrysanthopm@gmail.com::" providerId="AD" clId="Web-{203D603C-30AF-C9EF-9710-D64C138BA930}" dt="2024-04-24T09:02:49.180" v="318" actId="1076"/>
          <ac:spMkLst>
            <pc:docMk/>
            <pc:sldMk cId="1559941414" sldId="322"/>
            <ac:spMk id="5" creationId="{34CBB504-2CEC-0D6A-E09F-814F65879838}"/>
          </ac:spMkLst>
        </pc:spChg>
        <pc:spChg chg="add mod">
          <ac:chgData name="chrysanthopm@gmail.com" userId="S::urn:spo:guest#chrysanthopm@gmail.com::" providerId="AD" clId="Web-{203D603C-30AF-C9EF-9710-D64C138BA930}" dt="2024-04-24T10:01:37.250" v="1140" actId="20577"/>
          <ac:spMkLst>
            <pc:docMk/>
            <pc:sldMk cId="1559941414" sldId="322"/>
            <ac:spMk id="6" creationId="{65A5A83B-90F1-842E-3D96-BD1E4BB8E1CD}"/>
          </ac:spMkLst>
        </pc:spChg>
        <pc:spChg chg="mod">
          <ac:chgData name="chrysanthopm@gmail.com" userId="S::urn:spo:guest#chrysanthopm@gmail.com::" providerId="AD" clId="Web-{203D603C-30AF-C9EF-9710-D64C138BA930}" dt="2024-04-24T10:00:23.545" v="1132" actId="1076"/>
          <ac:spMkLst>
            <pc:docMk/>
            <pc:sldMk cId="1559941414" sldId="322"/>
            <ac:spMk id="8" creationId="{E3D2CED9-5A54-5C7F-19E4-F2D79E9BAECA}"/>
          </ac:spMkLst>
        </pc:spChg>
        <pc:spChg chg="mod">
          <ac:chgData name="chrysanthopm@gmail.com" userId="S::urn:spo:guest#chrysanthopm@gmail.com::" providerId="AD" clId="Web-{203D603C-30AF-C9EF-9710-D64C138BA930}" dt="2024-04-24T10:00:17.029" v="1131" actId="1076"/>
          <ac:spMkLst>
            <pc:docMk/>
            <pc:sldMk cId="1559941414" sldId="322"/>
            <ac:spMk id="10" creationId="{11196E82-FA84-1CE8-58E2-1B2C40C599C4}"/>
          </ac:spMkLst>
        </pc:spChg>
        <pc:picChg chg="mod">
          <ac:chgData name="chrysanthopm@gmail.com" userId="S::urn:spo:guest#chrysanthopm@gmail.com::" providerId="AD" clId="Web-{203D603C-30AF-C9EF-9710-D64C138BA930}" dt="2024-04-24T10:01:12.937" v="1137" actId="1076"/>
          <ac:picMkLst>
            <pc:docMk/>
            <pc:sldMk cId="1559941414" sldId="322"/>
            <ac:picMk id="4" creationId="{EDB561CF-BE6C-6237-3929-CD1E8211B6D3}"/>
          </ac:picMkLst>
        </pc:picChg>
        <pc:picChg chg="mod">
          <ac:chgData name="chrysanthopm@gmail.com" userId="S::urn:spo:guest#chrysanthopm@gmail.com::" providerId="AD" clId="Web-{203D603C-30AF-C9EF-9710-D64C138BA930}" dt="2024-04-24T09:01:59.601" v="306" actId="1076"/>
          <ac:picMkLst>
            <pc:docMk/>
            <pc:sldMk cId="1559941414" sldId="322"/>
            <ac:picMk id="12" creationId="{BF36B46E-3C28-C249-F207-DCCD78737830}"/>
          </ac:picMkLst>
        </pc:picChg>
      </pc:sldChg>
      <pc:sldChg chg="modSp">
        <pc:chgData name="chrysanthopm@gmail.com" userId="S::urn:spo:guest#chrysanthopm@gmail.com::" providerId="AD" clId="Web-{203D603C-30AF-C9EF-9710-D64C138BA930}" dt="2024-04-24T10:03:03.721" v="1156" actId="1076"/>
        <pc:sldMkLst>
          <pc:docMk/>
          <pc:sldMk cId="2229269469" sldId="323"/>
        </pc:sldMkLst>
        <pc:spChg chg="mod">
          <ac:chgData name="chrysanthopm@gmail.com" userId="S::urn:spo:guest#chrysanthopm@gmail.com::" providerId="AD" clId="Web-{203D603C-30AF-C9EF-9710-D64C138BA930}" dt="2024-04-24T09:11:30.429" v="432" actId="20577"/>
          <ac:spMkLst>
            <pc:docMk/>
            <pc:sldMk cId="2229269469" sldId="323"/>
            <ac:spMk id="2" creationId="{DDF8A793-EAC6-F4C8-7412-2CBF4EC51636}"/>
          </ac:spMkLst>
        </pc:spChg>
        <pc:spChg chg="mod">
          <ac:chgData name="chrysanthopm@gmail.com" userId="S::urn:spo:guest#chrysanthopm@gmail.com::" providerId="AD" clId="Web-{203D603C-30AF-C9EF-9710-D64C138BA930}" dt="2024-04-24T09:11:43.742" v="437" actId="20577"/>
          <ac:spMkLst>
            <pc:docMk/>
            <pc:sldMk cId="2229269469" sldId="323"/>
            <ac:spMk id="3" creationId="{DCB5E3D3-8889-E1D4-EB22-92DCF3C4B469}"/>
          </ac:spMkLst>
        </pc:spChg>
        <pc:spChg chg="mod">
          <ac:chgData name="chrysanthopm@gmail.com" userId="S::urn:spo:guest#chrysanthopm@gmail.com::" providerId="AD" clId="Web-{203D603C-30AF-C9EF-9710-D64C138BA930}" dt="2024-04-24T10:03:03.721" v="1156" actId="1076"/>
          <ac:spMkLst>
            <pc:docMk/>
            <pc:sldMk cId="2229269469" sldId="323"/>
            <ac:spMk id="6" creationId="{E618C741-9506-841E-F52B-18FAF329AB28}"/>
          </ac:spMkLst>
        </pc:spChg>
        <pc:spChg chg="mod">
          <ac:chgData name="chrysanthopm@gmail.com" userId="S::urn:spo:guest#chrysanthopm@gmail.com::" providerId="AD" clId="Web-{203D603C-30AF-C9EF-9710-D64C138BA930}" dt="2024-04-24T10:02:57.846" v="1155" actId="1076"/>
          <ac:spMkLst>
            <pc:docMk/>
            <pc:sldMk cId="2229269469" sldId="323"/>
            <ac:spMk id="7" creationId="{A425B156-73A7-B1B5-6914-59B952040CD7}"/>
          </ac:spMkLst>
        </pc:spChg>
      </pc:sldChg>
      <pc:sldChg chg="modSp">
        <pc:chgData name="chrysanthopm@gmail.com" userId="S::urn:spo:guest#chrysanthopm@gmail.com::" providerId="AD" clId="Web-{203D603C-30AF-C9EF-9710-D64C138BA930}" dt="2024-04-24T10:02:25.142" v="1154" actId="20577"/>
        <pc:sldMkLst>
          <pc:docMk/>
          <pc:sldMk cId="3338127282" sldId="326"/>
        </pc:sldMkLst>
        <pc:spChg chg="mod">
          <ac:chgData name="chrysanthopm@gmail.com" userId="S::urn:spo:guest#chrysanthopm@gmail.com::" providerId="AD" clId="Web-{203D603C-30AF-C9EF-9710-D64C138BA930}" dt="2024-04-24T09:03:29.306" v="331" actId="14100"/>
          <ac:spMkLst>
            <pc:docMk/>
            <pc:sldMk cId="3338127282" sldId="326"/>
            <ac:spMk id="2" creationId="{3340C4DC-3EA6-2AEC-59C2-B534919090F0}"/>
          </ac:spMkLst>
        </pc:spChg>
        <pc:spChg chg="mod">
          <ac:chgData name="chrysanthopm@gmail.com" userId="S::urn:spo:guest#chrysanthopm@gmail.com::" providerId="AD" clId="Web-{203D603C-30AF-C9EF-9710-D64C138BA930}" dt="2024-04-24T10:02:25.142" v="1154" actId="20577"/>
          <ac:spMkLst>
            <pc:docMk/>
            <pc:sldMk cId="3338127282" sldId="326"/>
            <ac:spMk id="3" creationId="{25FEA9EB-1405-CD8E-9DF4-5FE8A5D1AE46}"/>
          </ac:spMkLst>
        </pc:spChg>
        <pc:spChg chg="mod">
          <ac:chgData name="chrysanthopm@gmail.com" userId="S::urn:spo:guest#chrysanthopm@gmail.com::" providerId="AD" clId="Web-{203D603C-30AF-C9EF-9710-D64C138BA930}" dt="2024-04-24T10:01:50.500" v="1142" actId="1076"/>
          <ac:spMkLst>
            <pc:docMk/>
            <pc:sldMk cId="3338127282" sldId="326"/>
            <ac:spMk id="5" creationId="{34CBB504-2CEC-0D6A-E09F-814F65879838}"/>
          </ac:spMkLst>
        </pc:spChg>
        <pc:spChg chg="mod">
          <ac:chgData name="chrysanthopm@gmail.com" userId="S::urn:spo:guest#chrysanthopm@gmail.com::" providerId="AD" clId="Web-{203D603C-30AF-C9EF-9710-D64C138BA930}" dt="2024-04-24T10:01:24.718" v="1138" actId="1076"/>
          <ac:spMkLst>
            <pc:docMk/>
            <pc:sldMk cId="3338127282" sldId="326"/>
            <ac:spMk id="10" creationId="{11196E82-FA84-1CE8-58E2-1B2C40C599C4}"/>
          </ac:spMkLst>
        </pc:spChg>
        <pc:spChg chg="mod">
          <ac:chgData name="chrysanthopm@gmail.com" userId="S::urn:spo:guest#chrysanthopm@gmail.com::" providerId="AD" clId="Web-{203D603C-30AF-C9EF-9710-D64C138BA930}" dt="2024-04-24T10:01:59.079" v="1145" actId="1076"/>
          <ac:spMkLst>
            <pc:docMk/>
            <pc:sldMk cId="3338127282" sldId="326"/>
            <ac:spMk id="14" creationId="{50943649-77A4-9CCD-4745-13A34364218C}"/>
          </ac:spMkLst>
        </pc:spChg>
        <pc:picChg chg="mod">
          <ac:chgData name="chrysanthopm@gmail.com" userId="S::urn:spo:guest#chrysanthopm@gmail.com::" providerId="AD" clId="Web-{203D603C-30AF-C9EF-9710-D64C138BA930}" dt="2024-04-24T10:01:56.360" v="1144" actId="1076"/>
          <ac:picMkLst>
            <pc:docMk/>
            <pc:sldMk cId="3338127282" sldId="326"/>
            <ac:picMk id="11" creationId="{BD48C21C-8D00-CE54-8FE5-955B9A63FE6E}"/>
          </ac:picMkLst>
        </pc:picChg>
        <pc:picChg chg="mod">
          <ac:chgData name="chrysanthopm@gmail.com" userId="S::urn:spo:guest#chrysanthopm@gmail.com::" providerId="AD" clId="Web-{203D603C-30AF-C9EF-9710-D64C138BA930}" dt="2024-04-24T09:03:31.416" v="332" actId="1076"/>
          <ac:picMkLst>
            <pc:docMk/>
            <pc:sldMk cId="3338127282" sldId="326"/>
            <ac:picMk id="12" creationId="{BF36B46E-3C28-C249-F207-DCCD78737830}"/>
          </ac:picMkLst>
        </pc:picChg>
      </pc:sldChg>
      <pc:sldChg chg="modSp">
        <pc:chgData name="chrysanthopm@gmail.com" userId="S::urn:spo:guest#chrysanthopm@gmail.com::" providerId="AD" clId="Web-{203D603C-30AF-C9EF-9710-D64C138BA930}" dt="2024-04-24T09:06:23.014" v="366" actId="1076"/>
        <pc:sldMkLst>
          <pc:docMk/>
          <pc:sldMk cId="3040140551" sldId="327"/>
        </pc:sldMkLst>
        <pc:spChg chg="mod">
          <ac:chgData name="chrysanthopm@gmail.com" userId="S::urn:spo:guest#chrysanthopm@gmail.com::" providerId="AD" clId="Web-{203D603C-30AF-C9EF-9710-D64C138BA930}" dt="2024-04-24T09:05:07.387" v="349" actId="20577"/>
          <ac:spMkLst>
            <pc:docMk/>
            <pc:sldMk cId="3040140551" sldId="327"/>
            <ac:spMk id="2" creationId="{3340C4DC-3EA6-2AEC-59C2-B534919090F0}"/>
          </ac:spMkLst>
        </pc:spChg>
        <pc:spChg chg="mod">
          <ac:chgData name="chrysanthopm@gmail.com" userId="S::urn:spo:guest#chrysanthopm@gmail.com::" providerId="AD" clId="Web-{203D603C-30AF-C9EF-9710-D64C138BA930}" dt="2024-04-24T09:06:20.030" v="365" actId="1076"/>
          <ac:spMkLst>
            <pc:docMk/>
            <pc:sldMk cId="3040140551" sldId="327"/>
            <ac:spMk id="3" creationId="{25FEA9EB-1405-CD8E-9DF4-5FE8A5D1AE46}"/>
          </ac:spMkLst>
        </pc:spChg>
        <pc:spChg chg="mod">
          <ac:chgData name="chrysanthopm@gmail.com" userId="S::urn:spo:guest#chrysanthopm@gmail.com::" providerId="AD" clId="Web-{203D603C-30AF-C9EF-9710-D64C138BA930}" dt="2024-04-24T09:06:07.436" v="362" actId="20577"/>
          <ac:spMkLst>
            <pc:docMk/>
            <pc:sldMk cId="3040140551" sldId="327"/>
            <ac:spMk id="9" creationId="{877A7F7B-1F6F-A8D3-8A3B-7612A2D681EC}"/>
          </ac:spMkLst>
        </pc:spChg>
        <pc:spChg chg="mod">
          <ac:chgData name="chrysanthopm@gmail.com" userId="S::urn:spo:guest#chrysanthopm@gmail.com::" providerId="AD" clId="Web-{203D603C-30AF-C9EF-9710-D64C138BA930}" dt="2024-04-24T09:06:15.999" v="364" actId="20577"/>
          <ac:spMkLst>
            <pc:docMk/>
            <pc:sldMk cId="3040140551" sldId="327"/>
            <ac:spMk id="10" creationId="{11196E82-FA84-1CE8-58E2-1B2C40C599C4}"/>
          </ac:spMkLst>
        </pc:spChg>
        <pc:picChg chg="mod">
          <ac:chgData name="chrysanthopm@gmail.com" userId="S::urn:spo:guest#chrysanthopm@gmail.com::" providerId="AD" clId="Web-{203D603C-30AF-C9EF-9710-D64C138BA930}" dt="2024-04-24T09:06:02.545" v="361" actId="14100"/>
          <ac:picMkLst>
            <pc:docMk/>
            <pc:sldMk cId="3040140551" sldId="327"/>
            <ac:picMk id="6" creationId="{F84C2CC0-07E3-E26D-35BF-E007FAC29E61}"/>
          </ac:picMkLst>
        </pc:picChg>
        <pc:picChg chg="mod">
          <ac:chgData name="chrysanthopm@gmail.com" userId="S::urn:spo:guest#chrysanthopm@gmail.com::" providerId="AD" clId="Web-{203D603C-30AF-C9EF-9710-D64C138BA930}" dt="2024-04-24T09:06:23.014" v="366" actId="1076"/>
          <ac:picMkLst>
            <pc:docMk/>
            <pc:sldMk cId="3040140551" sldId="327"/>
            <ac:picMk id="7" creationId="{A2BA38B9-5B70-6BFA-77EF-209BAE51A486}"/>
          </ac:picMkLst>
        </pc:picChg>
      </pc:sldChg>
      <pc:sldChg chg="modSp">
        <pc:chgData name="chrysanthopm@gmail.com" userId="S::urn:spo:guest#chrysanthopm@gmail.com::" providerId="AD" clId="Web-{203D603C-30AF-C9EF-9710-D64C138BA930}" dt="2024-04-24T09:07:03.937" v="377" actId="20577"/>
        <pc:sldMkLst>
          <pc:docMk/>
          <pc:sldMk cId="1369228181" sldId="328"/>
        </pc:sldMkLst>
        <pc:spChg chg="mod">
          <ac:chgData name="chrysanthopm@gmail.com" userId="S::urn:spo:guest#chrysanthopm@gmail.com::" providerId="AD" clId="Web-{203D603C-30AF-C9EF-9710-D64C138BA930}" dt="2024-04-24T09:06:36.608" v="370" actId="20577"/>
          <ac:spMkLst>
            <pc:docMk/>
            <pc:sldMk cId="1369228181" sldId="328"/>
            <ac:spMk id="2" creationId="{3340C4DC-3EA6-2AEC-59C2-B534919090F0}"/>
          </ac:spMkLst>
        </pc:spChg>
        <pc:spChg chg="mod">
          <ac:chgData name="chrysanthopm@gmail.com" userId="S::urn:spo:guest#chrysanthopm@gmail.com::" providerId="AD" clId="Web-{203D603C-30AF-C9EF-9710-D64C138BA930}" dt="2024-04-24T09:06:48.234" v="373" actId="20577"/>
          <ac:spMkLst>
            <pc:docMk/>
            <pc:sldMk cId="1369228181" sldId="328"/>
            <ac:spMk id="3" creationId="{25FEA9EB-1405-CD8E-9DF4-5FE8A5D1AE46}"/>
          </ac:spMkLst>
        </pc:spChg>
        <pc:spChg chg="mod">
          <ac:chgData name="chrysanthopm@gmail.com" userId="S::urn:spo:guest#chrysanthopm@gmail.com::" providerId="AD" clId="Web-{203D603C-30AF-C9EF-9710-D64C138BA930}" dt="2024-04-24T09:07:03.937" v="377" actId="20577"/>
          <ac:spMkLst>
            <pc:docMk/>
            <pc:sldMk cId="1369228181" sldId="328"/>
            <ac:spMk id="10" creationId="{11196E82-FA84-1CE8-58E2-1B2C40C599C4}"/>
          </ac:spMkLst>
        </pc:spChg>
        <pc:spChg chg="mod">
          <ac:chgData name="chrysanthopm@gmail.com" userId="S::urn:spo:guest#chrysanthopm@gmail.com::" providerId="AD" clId="Web-{203D603C-30AF-C9EF-9710-D64C138BA930}" dt="2024-04-24T09:06:55.843" v="375" actId="20577"/>
          <ac:spMkLst>
            <pc:docMk/>
            <pc:sldMk cId="1369228181" sldId="328"/>
            <ac:spMk id="11" creationId="{D345500C-337F-39A8-9CBC-8437274BD0EE}"/>
          </ac:spMkLst>
        </pc:spChg>
      </pc:sldChg>
      <pc:sldChg chg="modSp">
        <pc:chgData name="chrysanthopm@gmail.com" userId="S::urn:spo:guest#chrysanthopm@gmail.com::" providerId="AD" clId="Web-{203D603C-30AF-C9EF-9710-D64C138BA930}" dt="2024-04-24T09:08:12.814" v="388" actId="20577"/>
        <pc:sldMkLst>
          <pc:docMk/>
          <pc:sldMk cId="4199747892" sldId="329"/>
        </pc:sldMkLst>
        <pc:spChg chg="mod">
          <ac:chgData name="chrysanthopm@gmail.com" userId="S::urn:spo:guest#chrysanthopm@gmail.com::" providerId="AD" clId="Web-{203D603C-30AF-C9EF-9710-D64C138BA930}" dt="2024-04-24T09:07:22.407" v="379" actId="20577"/>
          <ac:spMkLst>
            <pc:docMk/>
            <pc:sldMk cId="4199747892" sldId="329"/>
            <ac:spMk id="2" creationId="{3340C4DC-3EA6-2AEC-59C2-B534919090F0}"/>
          </ac:spMkLst>
        </pc:spChg>
        <pc:spChg chg="mod">
          <ac:chgData name="chrysanthopm@gmail.com" userId="S::urn:spo:guest#chrysanthopm@gmail.com::" providerId="AD" clId="Web-{203D603C-30AF-C9EF-9710-D64C138BA930}" dt="2024-04-24T09:07:53.204" v="384" actId="20577"/>
          <ac:spMkLst>
            <pc:docMk/>
            <pc:sldMk cId="4199747892" sldId="329"/>
            <ac:spMk id="3" creationId="{25FEA9EB-1405-CD8E-9DF4-5FE8A5D1AE46}"/>
          </ac:spMkLst>
        </pc:spChg>
        <pc:spChg chg="mod">
          <ac:chgData name="chrysanthopm@gmail.com" userId="S::urn:spo:guest#chrysanthopm@gmail.com::" providerId="AD" clId="Web-{203D603C-30AF-C9EF-9710-D64C138BA930}" dt="2024-04-24T09:08:12.814" v="388" actId="20577"/>
          <ac:spMkLst>
            <pc:docMk/>
            <pc:sldMk cId="4199747892" sldId="329"/>
            <ac:spMk id="9" creationId="{578B5418-64E3-5097-B14E-4DA55EF85D66}"/>
          </ac:spMkLst>
        </pc:spChg>
        <pc:spChg chg="mod">
          <ac:chgData name="chrysanthopm@gmail.com" userId="S::urn:spo:guest#chrysanthopm@gmail.com::" providerId="AD" clId="Web-{203D603C-30AF-C9EF-9710-D64C138BA930}" dt="2024-04-24T09:08:01.126" v="386" actId="20577"/>
          <ac:spMkLst>
            <pc:docMk/>
            <pc:sldMk cId="4199747892" sldId="329"/>
            <ac:spMk id="10" creationId="{11196E82-FA84-1CE8-58E2-1B2C40C599C4}"/>
          </ac:spMkLst>
        </pc:spChg>
        <pc:picChg chg="mod">
          <ac:chgData name="chrysanthopm@gmail.com" userId="S::urn:spo:guest#chrysanthopm@gmail.com::" providerId="AD" clId="Web-{203D603C-30AF-C9EF-9710-D64C138BA930}" dt="2024-04-24T09:07:33.094" v="381" actId="1076"/>
          <ac:picMkLst>
            <pc:docMk/>
            <pc:sldMk cId="4199747892" sldId="329"/>
            <ac:picMk id="6" creationId="{60A81C01-D74F-0FF0-A99D-6537F0A8ADFB}"/>
          </ac:picMkLst>
        </pc:picChg>
      </pc:sldChg>
      <pc:sldChg chg="modSp">
        <pc:chgData name="chrysanthopm@gmail.com" userId="S::urn:spo:guest#chrysanthopm@gmail.com::" providerId="AD" clId="Web-{203D603C-30AF-C9EF-9710-D64C138BA930}" dt="2024-04-24T09:10:10.802" v="419" actId="20577"/>
        <pc:sldMkLst>
          <pc:docMk/>
          <pc:sldMk cId="62229319" sldId="330"/>
        </pc:sldMkLst>
        <pc:spChg chg="mod">
          <ac:chgData name="chrysanthopm@gmail.com" userId="S::urn:spo:guest#chrysanthopm@gmail.com::" providerId="AD" clId="Web-{203D603C-30AF-C9EF-9710-D64C138BA930}" dt="2024-04-24T09:09:34.582" v="409" actId="20577"/>
          <ac:spMkLst>
            <pc:docMk/>
            <pc:sldMk cId="62229319" sldId="330"/>
            <ac:spMk id="2" creationId="{3340C4DC-3EA6-2AEC-59C2-B534919090F0}"/>
          </ac:spMkLst>
        </pc:spChg>
        <pc:spChg chg="mod">
          <ac:chgData name="chrysanthopm@gmail.com" userId="S::urn:spo:guest#chrysanthopm@gmail.com::" providerId="AD" clId="Web-{203D603C-30AF-C9EF-9710-D64C138BA930}" dt="2024-04-24T09:09:51.161" v="414" actId="20577"/>
          <ac:spMkLst>
            <pc:docMk/>
            <pc:sldMk cId="62229319" sldId="330"/>
            <ac:spMk id="3" creationId="{25FEA9EB-1405-CD8E-9DF4-5FE8A5D1AE46}"/>
          </ac:spMkLst>
        </pc:spChg>
        <pc:spChg chg="mod">
          <ac:chgData name="chrysanthopm@gmail.com" userId="S::urn:spo:guest#chrysanthopm@gmail.com::" providerId="AD" clId="Web-{203D603C-30AF-C9EF-9710-D64C138BA930}" dt="2024-04-24T09:10:10.802" v="419" actId="20577"/>
          <ac:spMkLst>
            <pc:docMk/>
            <pc:sldMk cId="62229319" sldId="330"/>
            <ac:spMk id="10" creationId="{11196E82-FA84-1CE8-58E2-1B2C40C599C4}"/>
          </ac:spMkLst>
        </pc:spChg>
        <pc:spChg chg="mod">
          <ac:chgData name="chrysanthopm@gmail.com" userId="S::urn:spo:guest#chrysanthopm@gmail.com::" providerId="AD" clId="Web-{203D603C-30AF-C9EF-9710-D64C138BA930}" dt="2024-04-24T09:10:05.349" v="418" actId="20577"/>
          <ac:spMkLst>
            <pc:docMk/>
            <pc:sldMk cId="62229319" sldId="330"/>
            <ac:spMk id="21" creationId="{B0B33AA4-CD89-76BF-4A63-896D291BECDF}"/>
          </ac:spMkLst>
        </pc:spChg>
        <pc:picChg chg="mod">
          <ac:chgData name="chrysanthopm@gmail.com" userId="S::urn:spo:guest#chrysanthopm@gmail.com::" providerId="AD" clId="Web-{203D603C-30AF-C9EF-9710-D64C138BA930}" dt="2024-04-24T09:09:53.598" v="415" actId="14100"/>
          <ac:picMkLst>
            <pc:docMk/>
            <pc:sldMk cId="62229319" sldId="330"/>
            <ac:picMk id="20" creationId="{A2DA08B6-10F6-800B-35AD-80E202B2392F}"/>
          </ac:picMkLst>
        </pc:picChg>
      </pc:sldChg>
      <pc:sldChg chg="modSp">
        <pc:chgData name="chrysanthopm@gmail.com" userId="S::urn:spo:guest#chrysanthopm@gmail.com::" providerId="AD" clId="Web-{203D603C-30AF-C9EF-9710-D64C138BA930}" dt="2024-04-24T09:09:29.879" v="408" actId="20577"/>
        <pc:sldMkLst>
          <pc:docMk/>
          <pc:sldMk cId="4033915550" sldId="331"/>
        </pc:sldMkLst>
        <pc:spChg chg="mod">
          <ac:chgData name="chrysanthopm@gmail.com" userId="S::urn:spo:guest#chrysanthopm@gmail.com::" providerId="AD" clId="Web-{203D603C-30AF-C9EF-9710-D64C138BA930}" dt="2024-04-24T09:09:29.879" v="408" actId="20577"/>
          <ac:spMkLst>
            <pc:docMk/>
            <pc:sldMk cId="4033915550" sldId="331"/>
            <ac:spMk id="2" creationId="{3340C4DC-3EA6-2AEC-59C2-B534919090F0}"/>
          </ac:spMkLst>
        </pc:spChg>
        <pc:spChg chg="mod">
          <ac:chgData name="chrysanthopm@gmail.com" userId="S::urn:spo:guest#chrysanthopm@gmail.com::" providerId="AD" clId="Web-{203D603C-30AF-C9EF-9710-D64C138BA930}" dt="2024-04-24T09:08:47.190" v="399" actId="14100"/>
          <ac:spMkLst>
            <pc:docMk/>
            <pc:sldMk cId="4033915550" sldId="331"/>
            <ac:spMk id="3" creationId="{25FEA9EB-1405-CD8E-9DF4-5FE8A5D1AE46}"/>
          </ac:spMkLst>
        </pc:spChg>
        <pc:spChg chg="mod">
          <ac:chgData name="chrysanthopm@gmail.com" userId="S::urn:spo:guest#chrysanthopm@gmail.com::" providerId="AD" clId="Web-{203D603C-30AF-C9EF-9710-D64C138BA930}" dt="2024-04-24T09:09:18.316" v="405" actId="1076"/>
          <ac:spMkLst>
            <pc:docMk/>
            <pc:sldMk cId="4033915550" sldId="331"/>
            <ac:spMk id="7" creationId="{114D773E-0C23-072B-8EFA-350294E835C6}"/>
          </ac:spMkLst>
        </pc:spChg>
        <pc:spChg chg="mod">
          <ac:chgData name="chrysanthopm@gmail.com" userId="S::urn:spo:guest#chrysanthopm@gmail.com::" providerId="AD" clId="Web-{203D603C-30AF-C9EF-9710-D64C138BA930}" dt="2024-04-24T09:09:23.973" v="406" actId="20577"/>
          <ac:spMkLst>
            <pc:docMk/>
            <pc:sldMk cId="4033915550" sldId="331"/>
            <ac:spMk id="10" creationId="{11196E82-FA84-1CE8-58E2-1B2C40C599C4}"/>
          </ac:spMkLst>
        </pc:spChg>
        <pc:picChg chg="mod">
          <ac:chgData name="chrysanthopm@gmail.com" userId="S::urn:spo:guest#chrysanthopm@gmail.com::" providerId="AD" clId="Web-{203D603C-30AF-C9EF-9710-D64C138BA930}" dt="2024-04-24T09:08:30.737" v="392" actId="1076"/>
          <ac:picMkLst>
            <pc:docMk/>
            <pc:sldMk cId="4033915550" sldId="331"/>
            <ac:picMk id="6" creationId="{52BBA451-E4D1-F948-4A7C-CAF912143F18}"/>
          </ac:picMkLst>
        </pc:picChg>
        <pc:picChg chg="mod">
          <ac:chgData name="chrysanthopm@gmail.com" userId="S::urn:spo:guest#chrysanthopm@gmail.com::" providerId="AD" clId="Web-{203D603C-30AF-C9EF-9710-D64C138BA930}" dt="2024-04-24T09:09:06.816" v="404" actId="1076"/>
          <ac:picMkLst>
            <pc:docMk/>
            <pc:sldMk cId="4033915550" sldId="331"/>
            <ac:picMk id="9" creationId="{B673D62D-F3FD-09C3-0127-755E26A8E0CC}"/>
          </ac:picMkLst>
        </pc:picChg>
      </pc:sldChg>
      <pc:sldChg chg="modSp">
        <pc:chgData name="chrysanthopm@gmail.com" userId="S::urn:spo:guest#chrysanthopm@gmail.com::" providerId="AD" clId="Web-{203D603C-30AF-C9EF-9710-D64C138BA930}" dt="2024-04-24T09:11:08.413" v="429" actId="20577"/>
        <pc:sldMkLst>
          <pc:docMk/>
          <pc:sldMk cId="4114836680" sldId="332"/>
        </pc:sldMkLst>
        <pc:spChg chg="mod">
          <ac:chgData name="chrysanthopm@gmail.com" userId="S::urn:spo:guest#chrysanthopm@gmail.com::" providerId="AD" clId="Web-{203D603C-30AF-C9EF-9710-D64C138BA930}" dt="2024-04-24T09:10:24.099" v="420" actId="20577"/>
          <ac:spMkLst>
            <pc:docMk/>
            <pc:sldMk cId="4114836680" sldId="332"/>
            <ac:spMk id="2" creationId="{3340C4DC-3EA6-2AEC-59C2-B534919090F0}"/>
          </ac:spMkLst>
        </pc:spChg>
        <pc:spChg chg="mod">
          <ac:chgData name="chrysanthopm@gmail.com" userId="S::urn:spo:guest#chrysanthopm@gmail.com::" providerId="AD" clId="Web-{203D603C-30AF-C9EF-9710-D64C138BA930}" dt="2024-04-24T09:10:46.178" v="423" actId="20577"/>
          <ac:spMkLst>
            <pc:docMk/>
            <pc:sldMk cId="4114836680" sldId="332"/>
            <ac:spMk id="3" creationId="{25FEA9EB-1405-CD8E-9DF4-5FE8A5D1AE46}"/>
          </ac:spMkLst>
        </pc:spChg>
        <pc:spChg chg="mod">
          <ac:chgData name="chrysanthopm@gmail.com" userId="S::urn:spo:guest#chrysanthopm@gmail.com::" providerId="AD" clId="Web-{203D603C-30AF-C9EF-9710-D64C138BA930}" dt="2024-04-24T09:11:08.413" v="429" actId="20577"/>
          <ac:spMkLst>
            <pc:docMk/>
            <pc:sldMk cId="4114836680" sldId="332"/>
            <ac:spMk id="10" creationId="{11196E82-FA84-1CE8-58E2-1B2C40C599C4}"/>
          </ac:spMkLst>
        </pc:spChg>
        <pc:spChg chg="mod">
          <ac:chgData name="chrysanthopm@gmail.com" userId="S::urn:spo:guest#chrysanthopm@gmail.com::" providerId="AD" clId="Web-{203D603C-30AF-C9EF-9710-D64C138BA930}" dt="2024-04-24T09:11:04.241" v="428" actId="20577"/>
          <ac:spMkLst>
            <pc:docMk/>
            <pc:sldMk cId="4114836680" sldId="332"/>
            <ac:spMk id="21" creationId="{B0B33AA4-CD89-76BF-4A63-896D291BECDF}"/>
          </ac:spMkLst>
        </pc:spChg>
        <pc:picChg chg="mod">
          <ac:chgData name="chrysanthopm@gmail.com" userId="S::urn:spo:guest#chrysanthopm@gmail.com::" providerId="AD" clId="Web-{203D603C-30AF-C9EF-9710-D64C138BA930}" dt="2024-04-24T09:10:51.116" v="425" actId="1076"/>
          <ac:picMkLst>
            <pc:docMk/>
            <pc:sldMk cId="4114836680" sldId="332"/>
            <ac:picMk id="11" creationId="{80E5D8FA-B562-25C3-83C7-7F329A79AFEF}"/>
          </ac:picMkLst>
        </pc:picChg>
      </pc:sldChg>
      <pc:sldChg chg="modSp">
        <pc:chgData name="chrysanthopm@gmail.com" userId="S::urn:spo:guest#chrysanthopm@gmail.com::" providerId="AD" clId="Web-{203D603C-30AF-C9EF-9710-D64C138BA930}" dt="2024-04-24T09:14:03.668" v="479" actId="1076"/>
        <pc:sldMkLst>
          <pc:docMk/>
          <pc:sldMk cId="4052673816" sldId="333"/>
        </pc:sldMkLst>
        <pc:spChg chg="mod">
          <ac:chgData name="chrysanthopm@gmail.com" userId="S::urn:spo:guest#chrysanthopm@gmail.com::" providerId="AD" clId="Web-{203D603C-30AF-C9EF-9710-D64C138BA930}" dt="2024-04-24T09:13:42.167" v="463" actId="20577"/>
          <ac:spMkLst>
            <pc:docMk/>
            <pc:sldMk cId="4052673816" sldId="333"/>
            <ac:spMk id="2" creationId="{A9385CFA-DDC6-7F39-65E5-5A816E81A973}"/>
          </ac:spMkLst>
        </pc:spChg>
        <pc:spChg chg="mod">
          <ac:chgData name="chrysanthopm@gmail.com" userId="S::urn:spo:guest#chrysanthopm@gmail.com::" providerId="AD" clId="Web-{203D603C-30AF-C9EF-9710-D64C138BA930}" dt="2024-04-24T09:13:29.261" v="460" actId="1076"/>
          <ac:spMkLst>
            <pc:docMk/>
            <pc:sldMk cId="4052673816" sldId="333"/>
            <ac:spMk id="3" creationId="{24941B8C-DB3D-F1B7-0E3D-918F48F62AB6}"/>
          </ac:spMkLst>
        </pc:spChg>
        <pc:spChg chg="mod">
          <ac:chgData name="chrysanthopm@gmail.com" userId="S::urn:spo:guest#chrysanthopm@gmail.com::" providerId="AD" clId="Web-{203D603C-30AF-C9EF-9710-D64C138BA930}" dt="2024-04-24T09:14:03.668" v="479" actId="1076"/>
          <ac:spMkLst>
            <pc:docMk/>
            <pc:sldMk cId="4052673816" sldId="333"/>
            <ac:spMk id="7" creationId="{AB80AC97-469E-C97E-B6A4-099FE39B2972}"/>
          </ac:spMkLst>
        </pc:spChg>
        <pc:spChg chg="mod">
          <ac:chgData name="chrysanthopm@gmail.com" userId="S::urn:spo:guest#chrysanthopm@gmail.com::" providerId="AD" clId="Web-{203D603C-30AF-C9EF-9710-D64C138BA930}" dt="2024-04-24T09:14:01.105" v="478" actId="20577"/>
          <ac:spMkLst>
            <pc:docMk/>
            <pc:sldMk cId="4052673816" sldId="333"/>
            <ac:spMk id="8" creationId="{BE48C2AD-647B-3FD1-B2FA-FB3EAEA11B14}"/>
          </ac:spMkLst>
        </pc:spChg>
      </pc:sldChg>
      <pc:sldChg chg="modSp">
        <pc:chgData name="chrysanthopm@gmail.com" userId="S::urn:spo:guest#chrysanthopm@gmail.com::" providerId="AD" clId="Web-{203D603C-30AF-C9EF-9710-D64C138BA930}" dt="2024-04-24T09:22:18.041" v="571" actId="20577"/>
        <pc:sldMkLst>
          <pc:docMk/>
          <pc:sldMk cId="3216099118" sldId="334"/>
        </pc:sldMkLst>
        <pc:spChg chg="mod">
          <ac:chgData name="chrysanthopm@gmail.com" userId="S::urn:spo:guest#chrysanthopm@gmail.com::" providerId="AD" clId="Web-{203D603C-30AF-C9EF-9710-D64C138BA930}" dt="2024-04-24T09:14:50.513" v="489" actId="20577"/>
          <ac:spMkLst>
            <pc:docMk/>
            <pc:sldMk cId="3216099118" sldId="334"/>
            <ac:spMk id="2" creationId="{3340C4DC-3EA6-2AEC-59C2-B534919090F0}"/>
          </ac:spMkLst>
        </pc:spChg>
        <pc:spChg chg="mod">
          <ac:chgData name="chrysanthopm@gmail.com" userId="S::urn:spo:guest#chrysanthopm@gmail.com::" providerId="AD" clId="Web-{203D603C-30AF-C9EF-9710-D64C138BA930}" dt="2024-04-24T09:15:20.639" v="497" actId="20577"/>
          <ac:spMkLst>
            <pc:docMk/>
            <pc:sldMk cId="3216099118" sldId="334"/>
            <ac:spMk id="3" creationId="{25FEA9EB-1405-CD8E-9DF4-5FE8A5D1AE46}"/>
          </ac:spMkLst>
        </pc:spChg>
        <pc:spChg chg="mod">
          <ac:chgData name="chrysanthopm@gmail.com" userId="S::urn:spo:guest#chrysanthopm@gmail.com::" providerId="AD" clId="Web-{203D603C-30AF-C9EF-9710-D64C138BA930}" dt="2024-04-24T09:22:18.041" v="571" actId="20577"/>
          <ac:spMkLst>
            <pc:docMk/>
            <pc:sldMk cId="3216099118" sldId="334"/>
            <ac:spMk id="6" creationId="{3BF3FB40-861F-D91F-678E-1BD84571A149}"/>
          </ac:spMkLst>
        </pc:spChg>
        <pc:spChg chg="mod">
          <ac:chgData name="chrysanthopm@gmail.com" userId="S::urn:spo:guest#chrysanthopm@gmail.com::" providerId="AD" clId="Web-{203D603C-30AF-C9EF-9710-D64C138BA930}" dt="2024-04-24T09:14:55.513" v="490" actId="20577"/>
          <ac:spMkLst>
            <pc:docMk/>
            <pc:sldMk cId="3216099118" sldId="334"/>
            <ac:spMk id="8" creationId="{E3D2CED9-5A54-5C7F-19E4-F2D79E9BAECA}"/>
          </ac:spMkLst>
        </pc:spChg>
      </pc:sldChg>
      <pc:sldChg chg="modSp">
        <pc:chgData name="chrysanthopm@gmail.com" userId="S::urn:spo:guest#chrysanthopm@gmail.com::" providerId="AD" clId="Web-{203D603C-30AF-C9EF-9710-D64C138BA930}" dt="2024-04-24T09:22:30.635" v="574" actId="1076"/>
        <pc:sldMkLst>
          <pc:docMk/>
          <pc:sldMk cId="3485540127" sldId="337"/>
        </pc:sldMkLst>
        <pc:spChg chg="mod">
          <ac:chgData name="chrysanthopm@gmail.com" userId="S::urn:spo:guest#chrysanthopm@gmail.com::" providerId="AD" clId="Web-{203D603C-30AF-C9EF-9710-D64C138BA930}" dt="2024-04-24T09:14:21.309" v="482" actId="20577"/>
          <ac:spMkLst>
            <pc:docMk/>
            <pc:sldMk cId="3485540127" sldId="337"/>
            <ac:spMk id="2" creationId="{3340C4DC-3EA6-2AEC-59C2-B534919090F0}"/>
          </ac:spMkLst>
        </pc:spChg>
        <pc:spChg chg="mod">
          <ac:chgData name="chrysanthopm@gmail.com" userId="S::urn:spo:guest#chrysanthopm@gmail.com::" providerId="AD" clId="Web-{203D603C-30AF-C9EF-9710-D64C138BA930}" dt="2024-04-24T09:14:33.809" v="484" actId="20577"/>
          <ac:spMkLst>
            <pc:docMk/>
            <pc:sldMk cId="3485540127" sldId="337"/>
            <ac:spMk id="3" creationId="{25FEA9EB-1405-CD8E-9DF4-5FE8A5D1AE46}"/>
          </ac:spMkLst>
        </pc:spChg>
        <pc:spChg chg="mod">
          <ac:chgData name="chrysanthopm@gmail.com" userId="S::urn:spo:guest#chrysanthopm@gmail.com::" providerId="AD" clId="Web-{203D603C-30AF-C9EF-9710-D64C138BA930}" dt="2024-04-24T09:22:30.635" v="574" actId="1076"/>
          <ac:spMkLst>
            <pc:docMk/>
            <pc:sldMk cId="3485540127" sldId="337"/>
            <ac:spMk id="6" creationId="{3BF3FB40-861F-D91F-678E-1BD84571A149}"/>
          </ac:spMkLst>
        </pc:spChg>
      </pc:sldChg>
      <pc:sldChg chg="modSp">
        <pc:chgData name="chrysanthopm@gmail.com" userId="S::urn:spo:guest#chrysanthopm@gmail.com::" providerId="AD" clId="Web-{203D603C-30AF-C9EF-9710-D64C138BA930}" dt="2024-04-24T09:22:01.494" v="569" actId="20577"/>
        <pc:sldMkLst>
          <pc:docMk/>
          <pc:sldMk cId="1834813675" sldId="338"/>
        </pc:sldMkLst>
        <pc:spChg chg="mod">
          <ac:chgData name="chrysanthopm@gmail.com" userId="S::urn:spo:guest#chrysanthopm@gmail.com::" providerId="AD" clId="Web-{203D603C-30AF-C9EF-9710-D64C138BA930}" dt="2024-04-24T09:15:35.749" v="502" actId="20577"/>
          <ac:spMkLst>
            <pc:docMk/>
            <pc:sldMk cId="1834813675" sldId="338"/>
            <ac:spMk id="2" creationId="{3340C4DC-3EA6-2AEC-59C2-B534919090F0}"/>
          </ac:spMkLst>
        </pc:spChg>
        <pc:spChg chg="mod">
          <ac:chgData name="chrysanthopm@gmail.com" userId="S::urn:spo:guest#chrysanthopm@gmail.com::" providerId="AD" clId="Web-{203D603C-30AF-C9EF-9710-D64C138BA930}" dt="2024-04-24T09:15:49.077" v="506" actId="1076"/>
          <ac:spMkLst>
            <pc:docMk/>
            <pc:sldMk cId="1834813675" sldId="338"/>
            <ac:spMk id="3" creationId="{25FEA9EB-1405-CD8E-9DF4-5FE8A5D1AE46}"/>
          </ac:spMkLst>
        </pc:spChg>
        <pc:spChg chg="mod">
          <ac:chgData name="chrysanthopm@gmail.com" userId="S::urn:spo:guest#chrysanthopm@gmail.com::" providerId="AD" clId="Web-{203D603C-30AF-C9EF-9710-D64C138BA930}" dt="2024-04-24T09:22:01.494" v="569" actId="20577"/>
          <ac:spMkLst>
            <pc:docMk/>
            <pc:sldMk cId="1834813675" sldId="338"/>
            <ac:spMk id="6" creationId="{3BF3FB40-861F-D91F-678E-1BD84571A149}"/>
          </ac:spMkLst>
        </pc:spChg>
        <pc:spChg chg="mod">
          <ac:chgData name="chrysanthopm@gmail.com" userId="S::urn:spo:guest#chrysanthopm@gmail.com::" providerId="AD" clId="Web-{203D603C-30AF-C9EF-9710-D64C138BA930}" dt="2024-04-24T09:15:57.390" v="508" actId="20577"/>
          <ac:spMkLst>
            <pc:docMk/>
            <pc:sldMk cId="1834813675" sldId="338"/>
            <ac:spMk id="8" creationId="{E3D2CED9-5A54-5C7F-19E4-F2D79E9BAECA}"/>
          </ac:spMkLst>
        </pc:spChg>
      </pc:sldChg>
      <pc:sldChg chg="modSp">
        <pc:chgData name="chrysanthopm@gmail.com" userId="S::urn:spo:guest#chrysanthopm@gmail.com::" providerId="AD" clId="Web-{203D603C-30AF-C9EF-9710-D64C138BA930}" dt="2024-04-24T09:21:48.009" v="567" actId="20577"/>
        <pc:sldMkLst>
          <pc:docMk/>
          <pc:sldMk cId="4262946431" sldId="339"/>
        </pc:sldMkLst>
        <pc:spChg chg="mod">
          <ac:chgData name="chrysanthopm@gmail.com" userId="S::urn:spo:guest#chrysanthopm@gmail.com::" providerId="AD" clId="Web-{203D603C-30AF-C9EF-9710-D64C138BA930}" dt="2024-04-24T09:16:11.890" v="513" actId="20577"/>
          <ac:spMkLst>
            <pc:docMk/>
            <pc:sldMk cId="4262946431" sldId="339"/>
            <ac:spMk id="2" creationId="{3340C4DC-3EA6-2AEC-59C2-B534919090F0}"/>
          </ac:spMkLst>
        </pc:spChg>
        <pc:spChg chg="mod">
          <ac:chgData name="chrysanthopm@gmail.com" userId="S::urn:spo:guest#chrysanthopm@gmail.com::" providerId="AD" clId="Web-{203D603C-30AF-C9EF-9710-D64C138BA930}" dt="2024-04-24T09:16:59.751" v="527" actId="14100"/>
          <ac:spMkLst>
            <pc:docMk/>
            <pc:sldMk cId="4262946431" sldId="339"/>
            <ac:spMk id="3" creationId="{25FEA9EB-1405-CD8E-9DF4-5FE8A5D1AE46}"/>
          </ac:spMkLst>
        </pc:spChg>
        <pc:spChg chg="mod">
          <ac:chgData name="chrysanthopm@gmail.com" userId="S::urn:spo:guest#chrysanthopm@gmail.com::" providerId="AD" clId="Web-{203D603C-30AF-C9EF-9710-D64C138BA930}" dt="2024-04-24T09:21:48.009" v="567" actId="20577"/>
          <ac:spMkLst>
            <pc:docMk/>
            <pc:sldMk cId="4262946431" sldId="339"/>
            <ac:spMk id="6" creationId="{3BF3FB40-861F-D91F-678E-1BD84571A149}"/>
          </ac:spMkLst>
        </pc:spChg>
        <pc:spChg chg="mod">
          <ac:chgData name="chrysanthopm@gmail.com" userId="S::urn:spo:guest#chrysanthopm@gmail.com::" providerId="AD" clId="Web-{203D603C-30AF-C9EF-9710-D64C138BA930}" dt="2024-04-24T09:16:35.766" v="520" actId="20577"/>
          <ac:spMkLst>
            <pc:docMk/>
            <pc:sldMk cId="4262946431" sldId="339"/>
            <ac:spMk id="8" creationId="{E3D2CED9-5A54-5C7F-19E4-F2D79E9BAECA}"/>
          </ac:spMkLst>
        </pc:spChg>
        <pc:picChg chg="mod">
          <ac:chgData name="chrysanthopm@gmail.com" userId="S::urn:spo:guest#chrysanthopm@gmail.com::" providerId="AD" clId="Web-{203D603C-30AF-C9EF-9710-D64C138BA930}" dt="2024-04-24T09:16:28.516" v="518" actId="14100"/>
          <ac:picMkLst>
            <pc:docMk/>
            <pc:sldMk cId="4262946431" sldId="339"/>
            <ac:picMk id="7" creationId="{14C32D04-1AF7-857F-9F05-2E87268EE8A8}"/>
          </ac:picMkLst>
        </pc:picChg>
      </pc:sldChg>
      <pc:sldChg chg="modSp">
        <pc:chgData name="chrysanthopm@gmail.com" userId="S::urn:spo:guest#chrysanthopm@gmail.com::" providerId="AD" clId="Web-{203D603C-30AF-C9EF-9710-D64C138BA930}" dt="2024-04-24T10:03:20.518" v="1157" actId="14100"/>
        <pc:sldMkLst>
          <pc:docMk/>
          <pc:sldMk cId="821668261" sldId="340"/>
        </pc:sldMkLst>
        <pc:spChg chg="mod">
          <ac:chgData name="chrysanthopm@gmail.com" userId="S::urn:spo:guest#chrysanthopm@gmail.com::" providerId="AD" clId="Web-{203D603C-30AF-C9EF-9710-D64C138BA930}" dt="2024-04-24T09:17:13.548" v="531" actId="20577"/>
          <ac:spMkLst>
            <pc:docMk/>
            <pc:sldMk cId="821668261" sldId="340"/>
            <ac:spMk id="2" creationId="{3340C4DC-3EA6-2AEC-59C2-B534919090F0}"/>
          </ac:spMkLst>
        </pc:spChg>
        <pc:spChg chg="mod">
          <ac:chgData name="chrysanthopm@gmail.com" userId="S::urn:spo:guest#chrysanthopm@gmail.com::" providerId="AD" clId="Web-{203D603C-30AF-C9EF-9710-D64C138BA930}" dt="2024-04-24T10:03:20.518" v="1157" actId="14100"/>
          <ac:spMkLst>
            <pc:docMk/>
            <pc:sldMk cId="821668261" sldId="340"/>
            <ac:spMk id="3" creationId="{25FEA9EB-1405-CD8E-9DF4-5FE8A5D1AE46}"/>
          </ac:spMkLst>
        </pc:spChg>
        <pc:spChg chg="mod">
          <ac:chgData name="chrysanthopm@gmail.com" userId="S::urn:spo:guest#chrysanthopm@gmail.com::" providerId="AD" clId="Web-{203D603C-30AF-C9EF-9710-D64C138BA930}" dt="2024-04-24T09:21:39.743" v="565" actId="20577"/>
          <ac:spMkLst>
            <pc:docMk/>
            <pc:sldMk cId="821668261" sldId="340"/>
            <ac:spMk id="6" creationId="{3BF3FB40-861F-D91F-678E-1BD84571A149}"/>
          </ac:spMkLst>
        </pc:spChg>
        <pc:spChg chg="mod">
          <ac:chgData name="chrysanthopm@gmail.com" userId="S::urn:spo:guest#chrysanthopm@gmail.com::" providerId="AD" clId="Web-{203D603C-30AF-C9EF-9710-D64C138BA930}" dt="2024-04-24T09:17:31.377" v="538" actId="20577"/>
          <ac:spMkLst>
            <pc:docMk/>
            <pc:sldMk cId="821668261" sldId="340"/>
            <ac:spMk id="8" creationId="{E3D2CED9-5A54-5C7F-19E4-F2D79E9BAECA}"/>
          </ac:spMkLst>
        </pc:spChg>
        <pc:picChg chg="mod">
          <ac:chgData name="chrysanthopm@gmail.com" userId="S::urn:spo:guest#chrysanthopm@gmail.com::" providerId="AD" clId="Web-{203D603C-30AF-C9EF-9710-D64C138BA930}" dt="2024-04-24T09:18:00.987" v="545" actId="14100"/>
          <ac:picMkLst>
            <pc:docMk/>
            <pc:sldMk cId="821668261" sldId="340"/>
            <ac:picMk id="4" creationId="{A9EAEEE6-5C6C-98A9-0EC6-2412EA01129E}"/>
          </ac:picMkLst>
        </pc:picChg>
      </pc:sldChg>
      <pc:sldChg chg="modSp">
        <pc:chgData name="chrysanthopm@gmail.com" userId="S::urn:spo:guest#chrysanthopm@gmail.com::" providerId="AD" clId="Web-{203D603C-30AF-C9EF-9710-D64C138BA930}" dt="2024-04-24T09:23:15.543" v="580" actId="14100"/>
        <pc:sldMkLst>
          <pc:docMk/>
          <pc:sldMk cId="4284256921" sldId="341"/>
        </pc:sldMkLst>
        <pc:spChg chg="mod">
          <ac:chgData name="chrysanthopm@gmail.com" userId="S::urn:spo:guest#chrysanthopm@gmail.com::" providerId="AD" clId="Web-{203D603C-30AF-C9EF-9710-D64C138BA930}" dt="2024-04-24T09:20:13.007" v="552" actId="20577"/>
          <ac:spMkLst>
            <pc:docMk/>
            <pc:sldMk cId="4284256921" sldId="341"/>
            <ac:spMk id="2" creationId="{3340C4DC-3EA6-2AEC-59C2-B534919090F0}"/>
          </ac:spMkLst>
        </pc:spChg>
        <pc:spChg chg="mod">
          <ac:chgData name="chrysanthopm@gmail.com" userId="S::urn:spo:guest#chrysanthopm@gmail.com::" providerId="AD" clId="Web-{203D603C-30AF-C9EF-9710-D64C138BA930}" dt="2024-04-24T09:23:15.543" v="580" actId="14100"/>
          <ac:spMkLst>
            <pc:docMk/>
            <pc:sldMk cId="4284256921" sldId="341"/>
            <ac:spMk id="3" creationId="{25FEA9EB-1405-CD8E-9DF4-5FE8A5D1AE46}"/>
          </ac:spMkLst>
        </pc:spChg>
        <pc:spChg chg="mod">
          <ac:chgData name="chrysanthopm@gmail.com" userId="S::urn:spo:guest#chrysanthopm@gmail.com::" providerId="AD" clId="Web-{203D603C-30AF-C9EF-9710-D64C138BA930}" dt="2024-04-24T09:21:23.680" v="564" actId="20577"/>
          <ac:spMkLst>
            <pc:docMk/>
            <pc:sldMk cId="4284256921" sldId="341"/>
            <ac:spMk id="6" creationId="{3BF3FB40-861F-D91F-678E-1BD84571A149}"/>
          </ac:spMkLst>
        </pc:spChg>
        <pc:spChg chg="mod">
          <ac:chgData name="chrysanthopm@gmail.com" userId="S::urn:spo:guest#chrysanthopm@gmail.com::" providerId="AD" clId="Web-{203D603C-30AF-C9EF-9710-D64C138BA930}" dt="2024-04-24T09:20:37.023" v="558" actId="20577"/>
          <ac:spMkLst>
            <pc:docMk/>
            <pc:sldMk cId="4284256921" sldId="341"/>
            <ac:spMk id="8" creationId="{E3D2CED9-5A54-5C7F-19E4-F2D79E9BAECA}"/>
          </ac:spMkLst>
        </pc:spChg>
        <pc:picChg chg="mod">
          <ac:chgData name="chrysanthopm@gmail.com" userId="S::urn:spo:guest#chrysanthopm@gmail.com::" providerId="AD" clId="Web-{203D603C-30AF-C9EF-9710-D64C138BA930}" dt="2024-04-24T09:20:21.616" v="555" actId="14100"/>
          <ac:picMkLst>
            <pc:docMk/>
            <pc:sldMk cId="4284256921" sldId="341"/>
            <ac:picMk id="7" creationId="{123B1CDD-9A3E-DED3-5F7F-7E70CEC5B495}"/>
          </ac:picMkLst>
        </pc:picChg>
      </pc:sldChg>
      <pc:sldChg chg="modSp">
        <pc:chgData name="chrysanthopm@gmail.com" userId="S::urn:spo:guest#chrysanthopm@gmail.com::" providerId="AD" clId="Web-{203D603C-30AF-C9EF-9710-D64C138BA930}" dt="2024-04-24T09:24:59.655" v="608" actId="20577"/>
        <pc:sldMkLst>
          <pc:docMk/>
          <pc:sldMk cId="2925676322" sldId="342"/>
        </pc:sldMkLst>
        <pc:spChg chg="mod">
          <ac:chgData name="chrysanthopm@gmail.com" userId="S::urn:spo:guest#chrysanthopm@gmail.com::" providerId="AD" clId="Web-{203D603C-30AF-C9EF-9710-D64C138BA930}" dt="2024-04-24T09:23:37.559" v="585" actId="20577"/>
          <ac:spMkLst>
            <pc:docMk/>
            <pc:sldMk cId="2925676322" sldId="342"/>
            <ac:spMk id="2" creationId="{3340C4DC-3EA6-2AEC-59C2-B534919090F0}"/>
          </ac:spMkLst>
        </pc:spChg>
        <pc:spChg chg="mod">
          <ac:chgData name="chrysanthopm@gmail.com" userId="S::urn:spo:guest#chrysanthopm@gmail.com::" providerId="AD" clId="Web-{203D603C-30AF-C9EF-9710-D64C138BA930}" dt="2024-04-24T09:24:47.827" v="604" actId="14100"/>
          <ac:spMkLst>
            <pc:docMk/>
            <pc:sldMk cId="2925676322" sldId="342"/>
            <ac:spMk id="3" creationId="{25FEA9EB-1405-CD8E-9DF4-5FE8A5D1AE46}"/>
          </ac:spMkLst>
        </pc:spChg>
        <pc:spChg chg="mod">
          <ac:chgData name="chrysanthopm@gmail.com" userId="S::urn:spo:guest#chrysanthopm@gmail.com::" providerId="AD" clId="Web-{203D603C-30AF-C9EF-9710-D64C138BA930}" dt="2024-04-24T09:24:59.655" v="608" actId="20577"/>
          <ac:spMkLst>
            <pc:docMk/>
            <pc:sldMk cId="2925676322" sldId="342"/>
            <ac:spMk id="6" creationId="{3BF3FB40-861F-D91F-678E-1BD84571A149}"/>
          </ac:spMkLst>
        </pc:spChg>
        <pc:spChg chg="mod">
          <ac:chgData name="chrysanthopm@gmail.com" userId="S::urn:spo:guest#chrysanthopm@gmail.com::" providerId="AD" clId="Web-{203D603C-30AF-C9EF-9710-D64C138BA930}" dt="2024-04-24T09:24:53.968" v="606" actId="20577"/>
          <ac:spMkLst>
            <pc:docMk/>
            <pc:sldMk cId="2925676322" sldId="342"/>
            <ac:spMk id="8" creationId="{E3D2CED9-5A54-5C7F-19E4-F2D79E9BAECA}"/>
          </ac:spMkLst>
        </pc:spChg>
        <pc:picChg chg="mod">
          <ac:chgData name="chrysanthopm@gmail.com" userId="S::urn:spo:guest#chrysanthopm@gmail.com::" providerId="AD" clId="Web-{203D603C-30AF-C9EF-9710-D64C138BA930}" dt="2024-04-24T09:23:42.497" v="587" actId="14100"/>
          <ac:picMkLst>
            <pc:docMk/>
            <pc:sldMk cId="2925676322" sldId="342"/>
            <ac:picMk id="4" creationId="{7DB6FFA0-9BB2-CA49-A1A0-B0887B009B5E}"/>
          </ac:picMkLst>
        </pc:picChg>
      </pc:sldChg>
      <pc:sldChg chg="modSp">
        <pc:chgData name="chrysanthopm@gmail.com" userId="S::urn:spo:guest#chrysanthopm@gmail.com::" providerId="AD" clId="Web-{203D603C-30AF-C9EF-9710-D64C138BA930}" dt="2024-04-24T09:25:39.063" v="619" actId="20577"/>
        <pc:sldMkLst>
          <pc:docMk/>
          <pc:sldMk cId="1220438873" sldId="343"/>
        </pc:sldMkLst>
        <pc:spChg chg="mod">
          <ac:chgData name="chrysanthopm@gmail.com" userId="S::urn:spo:guest#chrysanthopm@gmail.com::" providerId="AD" clId="Web-{203D603C-30AF-C9EF-9710-D64C138BA930}" dt="2024-04-24T09:25:11.921" v="611" actId="20577"/>
          <ac:spMkLst>
            <pc:docMk/>
            <pc:sldMk cId="1220438873" sldId="343"/>
            <ac:spMk id="2" creationId="{3340C4DC-3EA6-2AEC-59C2-B534919090F0}"/>
          </ac:spMkLst>
        </pc:spChg>
        <pc:spChg chg="mod">
          <ac:chgData name="chrysanthopm@gmail.com" userId="S::urn:spo:guest#chrysanthopm@gmail.com::" providerId="AD" clId="Web-{203D603C-30AF-C9EF-9710-D64C138BA930}" dt="2024-04-24T09:25:26.734" v="615" actId="20577"/>
          <ac:spMkLst>
            <pc:docMk/>
            <pc:sldMk cId="1220438873" sldId="343"/>
            <ac:spMk id="3" creationId="{25FEA9EB-1405-CD8E-9DF4-5FE8A5D1AE46}"/>
          </ac:spMkLst>
        </pc:spChg>
        <pc:spChg chg="mod">
          <ac:chgData name="chrysanthopm@gmail.com" userId="S::urn:spo:guest#chrysanthopm@gmail.com::" providerId="AD" clId="Web-{203D603C-30AF-C9EF-9710-D64C138BA930}" dt="2024-04-24T09:25:39.063" v="619" actId="20577"/>
          <ac:spMkLst>
            <pc:docMk/>
            <pc:sldMk cId="1220438873" sldId="343"/>
            <ac:spMk id="6" creationId="{3BF3FB40-861F-D91F-678E-1BD84571A149}"/>
          </ac:spMkLst>
        </pc:spChg>
        <pc:spChg chg="mod">
          <ac:chgData name="chrysanthopm@gmail.com" userId="S::urn:spo:guest#chrysanthopm@gmail.com::" providerId="AD" clId="Web-{203D603C-30AF-C9EF-9710-D64C138BA930}" dt="2024-04-24T09:25:32.297" v="617" actId="20577"/>
          <ac:spMkLst>
            <pc:docMk/>
            <pc:sldMk cId="1220438873" sldId="343"/>
            <ac:spMk id="11" creationId="{10130442-2E78-EE58-D6EE-B4DBAA20B642}"/>
          </ac:spMkLst>
        </pc:spChg>
      </pc:sldChg>
      <pc:sldChg chg="modSp">
        <pc:chgData name="chrysanthopm@gmail.com" userId="S::urn:spo:guest#chrysanthopm@gmail.com::" providerId="AD" clId="Web-{203D603C-30AF-C9EF-9710-D64C138BA930}" dt="2024-04-24T09:26:36.721" v="633" actId="14100"/>
        <pc:sldMkLst>
          <pc:docMk/>
          <pc:sldMk cId="2088406080" sldId="344"/>
        </pc:sldMkLst>
        <pc:spChg chg="mod">
          <ac:chgData name="chrysanthopm@gmail.com" userId="S::urn:spo:guest#chrysanthopm@gmail.com::" providerId="AD" clId="Web-{203D603C-30AF-C9EF-9710-D64C138BA930}" dt="2024-04-24T09:26:00.626" v="623" actId="20577"/>
          <ac:spMkLst>
            <pc:docMk/>
            <pc:sldMk cId="2088406080" sldId="344"/>
            <ac:spMk id="2" creationId="{3340C4DC-3EA6-2AEC-59C2-B534919090F0}"/>
          </ac:spMkLst>
        </pc:spChg>
        <pc:spChg chg="mod">
          <ac:chgData name="chrysanthopm@gmail.com" userId="S::urn:spo:guest#chrysanthopm@gmail.com::" providerId="AD" clId="Web-{203D603C-30AF-C9EF-9710-D64C138BA930}" dt="2024-04-24T09:26:36.721" v="633" actId="14100"/>
          <ac:spMkLst>
            <pc:docMk/>
            <pc:sldMk cId="2088406080" sldId="344"/>
            <ac:spMk id="3" creationId="{25FEA9EB-1405-CD8E-9DF4-5FE8A5D1AE46}"/>
          </ac:spMkLst>
        </pc:spChg>
        <pc:spChg chg="mod">
          <ac:chgData name="chrysanthopm@gmail.com" userId="S::urn:spo:guest#chrysanthopm@gmail.com::" providerId="AD" clId="Web-{203D603C-30AF-C9EF-9710-D64C138BA930}" dt="2024-04-24T09:26:34.314" v="632" actId="20577"/>
          <ac:spMkLst>
            <pc:docMk/>
            <pc:sldMk cId="2088406080" sldId="344"/>
            <ac:spMk id="6" creationId="{3BF3FB40-861F-D91F-678E-1BD84571A149}"/>
          </ac:spMkLst>
        </pc:spChg>
        <pc:spChg chg="mod">
          <ac:chgData name="chrysanthopm@gmail.com" userId="S::urn:spo:guest#chrysanthopm@gmail.com::" providerId="AD" clId="Web-{203D603C-30AF-C9EF-9710-D64C138BA930}" dt="2024-04-24T09:26:24.314" v="629" actId="20577"/>
          <ac:spMkLst>
            <pc:docMk/>
            <pc:sldMk cId="2088406080" sldId="344"/>
            <ac:spMk id="10" creationId="{F502C6F8-0084-6329-21BC-7682F7866D1A}"/>
          </ac:spMkLst>
        </pc:spChg>
      </pc:sldChg>
      <pc:sldChg chg="modSp">
        <pc:chgData name="chrysanthopm@gmail.com" userId="S::urn:spo:guest#chrysanthopm@gmail.com::" providerId="AD" clId="Web-{203D603C-30AF-C9EF-9710-D64C138BA930}" dt="2024-04-24T09:27:20.378" v="645" actId="20577"/>
        <pc:sldMkLst>
          <pc:docMk/>
          <pc:sldMk cId="973443127" sldId="345"/>
        </pc:sldMkLst>
        <pc:spChg chg="mod">
          <ac:chgData name="chrysanthopm@gmail.com" userId="S::urn:spo:guest#chrysanthopm@gmail.com::" providerId="AD" clId="Web-{203D603C-30AF-C9EF-9710-D64C138BA930}" dt="2024-04-24T09:26:49.580" v="636" actId="20577"/>
          <ac:spMkLst>
            <pc:docMk/>
            <pc:sldMk cId="973443127" sldId="345"/>
            <ac:spMk id="2" creationId="{3340C4DC-3EA6-2AEC-59C2-B534919090F0}"/>
          </ac:spMkLst>
        </pc:spChg>
        <pc:spChg chg="mod">
          <ac:chgData name="chrysanthopm@gmail.com" userId="S::urn:spo:guest#chrysanthopm@gmail.com::" providerId="AD" clId="Web-{203D603C-30AF-C9EF-9710-D64C138BA930}" dt="2024-04-24T09:26:56.596" v="638" actId="14100"/>
          <ac:spMkLst>
            <pc:docMk/>
            <pc:sldMk cId="973443127" sldId="345"/>
            <ac:spMk id="3" creationId="{25FEA9EB-1405-CD8E-9DF4-5FE8A5D1AE46}"/>
          </ac:spMkLst>
        </pc:spChg>
        <pc:spChg chg="mod">
          <ac:chgData name="chrysanthopm@gmail.com" userId="S::urn:spo:guest#chrysanthopm@gmail.com::" providerId="AD" clId="Web-{203D603C-30AF-C9EF-9710-D64C138BA930}" dt="2024-04-24T09:27:11.956" v="641" actId="20577"/>
          <ac:spMkLst>
            <pc:docMk/>
            <pc:sldMk cId="973443127" sldId="345"/>
            <ac:spMk id="4" creationId="{D9F2B11A-DB36-DC9B-691A-C84EA9AB8F13}"/>
          </ac:spMkLst>
        </pc:spChg>
        <pc:spChg chg="mod">
          <ac:chgData name="chrysanthopm@gmail.com" userId="S::urn:spo:guest#chrysanthopm@gmail.com::" providerId="AD" clId="Web-{203D603C-30AF-C9EF-9710-D64C138BA930}" dt="2024-04-24T09:27:20.378" v="645" actId="20577"/>
          <ac:spMkLst>
            <pc:docMk/>
            <pc:sldMk cId="973443127" sldId="345"/>
            <ac:spMk id="6" creationId="{3BF3FB40-861F-D91F-678E-1BD84571A149}"/>
          </ac:spMkLst>
        </pc:spChg>
      </pc:sldChg>
      <pc:sldChg chg="modSp">
        <pc:chgData name="chrysanthopm@gmail.com" userId="S::urn:spo:guest#chrysanthopm@gmail.com::" providerId="AD" clId="Web-{203D603C-30AF-C9EF-9710-D64C138BA930}" dt="2024-04-24T09:28:11.254" v="659" actId="14100"/>
        <pc:sldMkLst>
          <pc:docMk/>
          <pc:sldMk cId="353573239" sldId="346"/>
        </pc:sldMkLst>
        <pc:spChg chg="mod">
          <ac:chgData name="chrysanthopm@gmail.com" userId="S::urn:spo:guest#chrysanthopm@gmail.com::" providerId="AD" clId="Web-{203D603C-30AF-C9EF-9710-D64C138BA930}" dt="2024-04-24T09:28:06.004" v="658" actId="20577"/>
          <ac:spMkLst>
            <pc:docMk/>
            <pc:sldMk cId="353573239" sldId="346"/>
            <ac:spMk id="2" creationId="{A9385CFA-DDC6-7F39-65E5-5A816E81A973}"/>
          </ac:spMkLst>
        </pc:spChg>
        <pc:spChg chg="mod">
          <ac:chgData name="chrysanthopm@gmail.com" userId="S::urn:spo:guest#chrysanthopm@gmail.com::" providerId="AD" clId="Web-{203D603C-30AF-C9EF-9710-D64C138BA930}" dt="2024-04-24T09:27:34.035" v="650" actId="20577"/>
          <ac:spMkLst>
            <pc:docMk/>
            <pc:sldMk cId="353573239" sldId="346"/>
            <ac:spMk id="7" creationId="{AB80AC97-469E-C97E-B6A4-099FE39B2972}"/>
          </ac:spMkLst>
        </pc:spChg>
        <pc:spChg chg="mod">
          <ac:chgData name="chrysanthopm@gmail.com" userId="S::urn:spo:guest#chrysanthopm@gmail.com::" providerId="AD" clId="Web-{203D603C-30AF-C9EF-9710-D64C138BA930}" dt="2024-04-24T09:28:11.254" v="659" actId="14100"/>
          <ac:spMkLst>
            <pc:docMk/>
            <pc:sldMk cId="353573239" sldId="346"/>
            <ac:spMk id="8" creationId="{BE48C2AD-647B-3FD1-B2FA-FB3EAEA11B14}"/>
          </ac:spMkLst>
        </pc:spChg>
      </pc:sldChg>
      <pc:sldChg chg="modSp">
        <pc:chgData name="chrysanthopm@gmail.com" userId="S::urn:spo:guest#chrysanthopm@gmail.com::" providerId="AD" clId="Web-{203D603C-30AF-C9EF-9710-D64C138BA930}" dt="2024-04-24T09:29:33.991" v="681" actId="20577"/>
        <pc:sldMkLst>
          <pc:docMk/>
          <pc:sldMk cId="636128226" sldId="347"/>
        </pc:sldMkLst>
        <pc:spChg chg="mod">
          <ac:chgData name="chrysanthopm@gmail.com" userId="S::urn:spo:guest#chrysanthopm@gmail.com::" providerId="AD" clId="Web-{203D603C-30AF-C9EF-9710-D64C138BA930}" dt="2024-04-24T09:28:32.536" v="663" actId="20577"/>
          <ac:spMkLst>
            <pc:docMk/>
            <pc:sldMk cId="636128226" sldId="347"/>
            <ac:spMk id="2" creationId="{3340C4DC-3EA6-2AEC-59C2-B534919090F0}"/>
          </ac:spMkLst>
        </pc:spChg>
        <pc:spChg chg="mod">
          <ac:chgData name="chrysanthopm@gmail.com" userId="S::urn:spo:guest#chrysanthopm@gmail.com::" providerId="AD" clId="Web-{203D603C-30AF-C9EF-9710-D64C138BA930}" dt="2024-04-24T09:29:06.115" v="674" actId="14100"/>
          <ac:spMkLst>
            <pc:docMk/>
            <pc:sldMk cId="636128226" sldId="347"/>
            <ac:spMk id="3" creationId="{25FEA9EB-1405-CD8E-9DF4-5FE8A5D1AE46}"/>
          </ac:spMkLst>
        </pc:spChg>
        <pc:spChg chg="mod">
          <ac:chgData name="chrysanthopm@gmail.com" userId="S::urn:spo:guest#chrysanthopm@gmail.com::" providerId="AD" clId="Web-{203D603C-30AF-C9EF-9710-D64C138BA930}" dt="2024-04-24T09:29:33.991" v="681" actId="20577"/>
          <ac:spMkLst>
            <pc:docMk/>
            <pc:sldMk cId="636128226" sldId="347"/>
            <ac:spMk id="6" creationId="{3BF3FB40-861F-D91F-678E-1BD84571A149}"/>
          </ac:spMkLst>
        </pc:spChg>
        <pc:spChg chg="mod">
          <ac:chgData name="chrysanthopm@gmail.com" userId="S::urn:spo:guest#chrysanthopm@gmail.com::" providerId="AD" clId="Web-{203D603C-30AF-C9EF-9710-D64C138BA930}" dt="2024-04-24T09:28:59.584" v="671" actId="20577"/>
          <ac:spMkLst>
            <pc:docMk/>
            <pc:sldMk cId="636128226" sldId="347"/>
            <ac:spMk id="8" creationId="{E3D2CED9-5A54-5C7F-19E4-F2D79E9BAECA}"/>
          </ac:spMkLst>
        </pc:spChg>
        <pc:picChg chg="mod">
          <ac:chgData name="chrysanthopm@gmail.com" userId="S::urn:spo:guest#chrysanthopm@gmail.com::" providerId="AD" clId="Web-{203D603C-30AF-C9EF-9710-D64C138BA930}" dt="2024-04-24T09:29:09.897" v="675" actId="1076"/>
          <ac:picMkLst>
            <pc:docMk/>
            <pc:sldMk cId="636128226" sldId="347"/>
            <ac:picMk id="12" creationId="{BF36B46E-3C28-C249-F207-DCCD78737830}"/>
          </ac:picMkLst>
        </pc:picChg>
      </pc:sldChg>
      <pc:sldChg chg="modSp">
        <pc:chgData name="chrysanthopm@gmail.com" userId="S::urn:spo:guest#chrysanthopm@gmail.com::" providerId="AD" clId="Web-{203D603C-30AF-C9EF-9710-D64C138BA930}" dt="2024-04-24T09:30:45.321" v="711" actId="20577"/>
        <pc:sldMkLst>
          <pc:docMk/>
          <pc:sldMk cId="2756213831" sldId="350"/>
        </pc:sldMkLst>
        <pc:spChg chg="mod">
          <ac:chgData name="chrysanthopm@gmail.com" userId="S::urn:spo:guest#chrysanthopm@gmail.com::" providerId="AD" clId="Web-{203D603C-30AF-C9EF-9710-D64C138BA930}" dt="2024-04-24T09:29:53.367" v="694" actId="20577"/>
          <ac:spMkLst>
            <pc:docMk/>
            <pc:sldMk cId="2756213831" sldId="350"/>
            <ac:spMk id="2" creationId="{3340C4DC-3EA6-2AEC-59C2-B534919090F0}"/>
          </ac:spMkLst>
        </pc:spChg>
        <pc:spChg chg="mod">
          <ac:chgData name="chrysanthopm@gmail.com" userId="S::urn:spo:guest#chrysanthopm@gmail.com::" providerId="AD" clId="Web-{203D603C-30AF-C9EF-9710-D64C138BA930}" dt="2024-04-24T09:30:45.321" v="711" actId="20577"/>
          <ac:spMkLst>
            <pc:docMk/>
            <pc:sldMk cId="2756213831" sldId="350"/>
            <ac:spMk id="3" creationId="{25FEA9EB-1405-CD8E-9DF4-5FE8A5D1AE46}"/>
          </ac:spMkLst>
        </pc:spChg>
        <pc:spChg chg="mod">
          <ac:chgData name="chrysanthopm@gmail.com" userId="S::urn:spo:guest#chrysanthopm@gmail.com::" providerId="AD" clId="Web-{203D603C-30AF-C9EF-9710-D64C138BA930}" dt="2024-04-24T09:30:31.633" v="709" actId="20577"/>
          <ac:spMkLst>
            <pc:docMk/>
            <pc:sldMk cId="2756213831" sldId="350"/>
            <ac:spMk id="6" creationId="{3BF3FB40-861F-D91F-678E-1BD84571A149}"/>
          </ac:spMkLst>
        </pc:spChg>
        <pc:spChg chg="mod">
          <ac:chgData name="chrysanthopm@gmail.com" userId="S::urn:spo:guest#chrysanthopm@gmail.com::" providerId="AD" clId="Web-{203D603C-30AF-C9EF-9710-D64C138BA930}" dt="2024-04-24T09:30:26.602" v="707" actId="20577"/>
          <ac:spMkLst>
            <pc:docMk/>
            <pc:sldMk cId="2756213831" sldId="350"/>
            <ac:spMk id="8" creationId="{E3D2CED9-5A54-5C7F-19E4-F2D79E9BAECA}"/>
          </ac:spMkLst>
        </pc:spChg>
        <pc:picChg chg="mod">
          <ac:chgData name="chrysanthopm@gmail.com" userId="S::urn:spo:guest#chrysanthopm@gmail.com::" providerId="AD" clId="Web-{203D603C-30AF-C9EF-9710-D64C138BA930}" dt="2024-04-24T09:30:15.274" v="704" actId="1076"/>
          <ac:picMkLst>
            <pc:docMk/>
            <pc:sldMk cId="2756213831" sldId="350"/>
            <ac:picMk id="4" creationId="{43AA2099-4214-F90F-5363-C8FE09858DFC}"/>
          </ac:picMkLst>
        </pc:picChg>
      </pc:sldChg>
      <pc:sldChg chg="modSp">
        <pc:chgData name="chrysanthopm@gmail.com" userId="S::urn:spo:guest#chrysanthopm@gmail.com::" providerId="AD" clId="Web-{203D603C-30AF-C9EF-9710-D64C138BA930}" dt="2024-04-24T09:32:45.278" v="734" actId="20577"/>
        <pc:sldMkLst>
          <pc:docMk/>
          <pc:sldMk cId="87900581" sldId="351"/>
        </pc:sldMkLst>
        <pc:spChg chg="mod">
          <ac:chgData name="chrysanthopm@gmail.com" userId="S::urn:spo:guest#chrysanthopm@gmail.com::" providerId="AD" clId="Web-{203D603C-30AF-C9EF-9710-D64C138BA930}" dt="2024-04-24T09:30:58.603" v="716" actId="20577"/>
          <ac:spMkLst>
            <pc:docMk/>
            <pc:sldMk cId="87900581" sldId="351"/>
            <ac:spMk id="2" creationId="{3340C4DC-3EA6-2AEC-59C2-B534919090F0}"/>
          </ac:spMkLst>
        </pc:spChg>
        <pc:spChg chg="mod">
          <ac:chgData name="chrysanthopm@gmail.com" userId="S::urn:spo:guest#chrysanthopm@gmail.com::" providerId="AD" clId="Web-{203D603C-30AF-C9EF-9710-D64C138BA930}" dt="2024-04-24T09:31:17.729" v="722" actId="20577"/>
          <ac:spMkLst>
            <pc:docMk/>
            <pc:sldMk cId="87900581" sldId="351"/>
            <ac:spMk id="3" creationId="{25FEA9EB-1405-CD8E-9DF4-5FE8A5D1AE46}"/>
          </ac:spMkLst>
        </pc:spChg>
        <pc:spChg chg="mod">
          <ac:chgData name="chrysanthopm@gmail.com" userId="S::urn:spo:guest#chrysanthopm@gmail.com::" providerId="AD" clId="Web-{203D603C-30AF-C9EF-9710-D64C138BA930}" dt="2024-04-24T09:32:45.278" v="734" actId="20577"/>
          <ac:spMkLst>
            <pc:docMk/>
            <pc:sldMk cId="87900581" sldId="351"/>
            <ac:spMk id="6" creationId="{3BF3FB40-861F-D91F-678E-1BD84571A149}"/>
          </ac:spMkLst>
        </pc:spChg>
        <pc:spChg chg="mod">
          <ac:chgData name="chrysanthopm@gmail.com" userId="S::urn:spo:guest#chrysanthopm@gmail.com::" providerId="AD" clId="Web-{203D603C-30AF-C9EF-9710-D64C138BA930}" dt="2024-04-24T09:31:36.026" v="725" actId="20577"/>
          <ac:spMkLst>
            <pc:docMk/>
            <pc:sldMk cId="87900581" sldId="351"/>
            <ac:spMk id="8" creationId="{E3D2CED9-5A54-5C7F-19E4-F2D79E9BAECA}"/>
          </ac:spMkLst>
        </pc:spChg>
      </pc:sldChg>
      <pc:sldChg chg="modSp">
        <pc:chgData name="chrysanthopm@gmail.com" userId="S::urn:spo:guest#chrysanthopm@gmail.com::" providerId="AD" clId="Web-{203D603C-30AF-C9EF-9710-D64C138BA930}" dt="2024-04-24T09:33:42.201" v="748" actId="20577"/>
        <pc:sldMkLst>
          <pc:docMk/>
          <pc:sldMk cId="3777226092" sldId="352"/>
        </pc:sldMkLst>
        <pc:spChg chg="mod">
          <ac:chgData name="chrysanthopm@gmail.com" userId="S::urn:spo:guest#chrysanthopm@gmail.com::" providerId="AD" clId="Web-{203D603C-30AF-C9EF-9710-D64C138BA930}" dt="2024-04-24T09:33:05.200" v="739" actId="20577"/>
          <ac:spMkLst>
            <pc:docMk/>
            <pc:sldMk cId="3777226092" sldId="352"/>
            <ac:spMk id="2" creationId="{3340C4DC-3EA6-2AEC-59C2-B534919090F0}"/>
          </ac:spMkLst>
        </pc:spChg>
        <pc:spChg chg="mod">
          <ac:chgData name="chrysanthopm@gmail.com" userId="S::urn:spo:guest#chrysanthopm@gmail.com::" providerId="AD" clId="Web-{203D603C-30AF-C9EF-9710-D64C138BA930}" dt="2024-04-24T09:33:30.029" v="745" actId="20577"/>
          <ac:spMkLst>
            <pc:docMk/>
            <pc:sldMk cId="3777226092" sldId="352"/>
            <ac:spMk id="3" creationId="{25FEA9EB-1405-CD8E-9DF4-5FE8A5D1AE46}"/>
          </ac:spMkLst>
        </pc:spChg>
        <pc:spChg chg="mod">
          <ac:chgData name="chrysanthopm@gmail.com" userId="S::urn:spo:guest#chrysanthopm@gmail.com::" providerId="AD" clId="Web-{203D603C-30AF-C9EF-9710-D64C138BA930}" dt="2024-04-24T09:33:42.201" v="748" actId="20577"/>
          <ac:spMkLst>
            <pc:docMk/>
            <pc:sldMk cId="3777226092" sldId="352"/>
            <ac:spMk id="6" creationId="{3BF3FB40-861F-D91F-678E-1BD84571A149}"/>
          </ac:spMkLst>
        </pc:spChg>
        <pc:spChg chg="mod">
          <ac:chgData name="chrysanthopm@gmail.com" userId="S::urn:spo:guest#chrysanthopm@gmail.com::" providerId="AD" clId="Web-{203D603C-30AF-C9EF-9710-D64C138BA930}" dt="2024-04-24T09:33:35.029" v="746" actId="20577"/>
          <ac:spMkLst>
            <pc:docMk/>
            <pc:sldMk cId="3777226092" sldId="352"/>
            <ac:spMk id="8" creationId="{E3D2CED9-5A54-5C7F-19E4-F2D79E9BAECA}"/>
          </ac:spMkLst>
        </pc:spChg>
      </pc:sldChg>
      <pc:sldChg chg="modSp">
        <pc:chgData name="chrysanthopm@gmail.com" userId="S::urn:spo:guest#chrysanthopm@gmail.com::" providerId="AD" clId="Web-{203D603C-30AF-C9EF-9710-D64C138BA930}" dt="2024-04-24T09:34:58.375" v="777" actId="20577"/>
        <pc:sldMkLst>
          <pc:docMk/>
          <pc:sldMk cId="3539386147" sldId="353"/>
        </pc:sldMkLst>
        <pc:spChg chg="mod">
          <ac:chgData name="chrysanthopm@gmail.com" userId="S::urn:spo:guest#chrysanthopm@gmail.com::" providerId="AD" clId="Web-{203D603C-30AF-C9EF-9710-D64C138BA930}" dt="2024-04-24T09:33:54.327" v="753" actId="20577"/>
          <ac:spMkLst>
            <pc:docMk/>
            <pc:sldMk cId="3539386147" sldId="353"/>
            <ac:spMk id="2" creationId="{3340C4DC-3EA6-2AEC-59C2-B534919090F0}"/>
          </ac:spMkLst>
        </pc:spChg>
        <pc:spChg chg="mod">
          <ac:chgData name="chrysanthopm@gmail.com" userId="S::urn:spo:guest#chrysanthopm@gmail.com::" providerId="AD" clId="Web-{203D603C-30AF-C9EF-9710-D64C138BA930}" dt="2024-04-24T09:34:43.609" v="771" actId="1076"/>
          <ac:spMkLst>
            <pc:docMk/>
            <pc:sldMk cId="3539386147" sldId="353"/>
            <ac:spMk id="3" creationId="{25FEA9EB-1405-CD8E-9DF4-5FE8A5D1AE46}"/>
          </ac:spMkLst>
        </pc:spChg>
        <pc:spChg chg="mod">
          <ac:chgData name="chrysanthopm@gmail.com" userId="S::urn:spo:guest#chrysanthopm@gmail.com::" providerId="AD" clId="Web-{203D603C-30AF-C9EF-9710-D64C138BA930}" dt="2024-04-24T09:34:53.297" v="774" actId="20577"/>
          <ac:spMkLst>
            <pc:docMk/>
            <pc:sldMk cId="3539386147" sldId="353"/>
            <ac:spMk id="6" creationId="{3BF3FB40-861F-D91F-678E-1BD84571A149}"/>
          </ac:spMkLst>
        </pc:spChg>
        <pc:spChg chg="mod">
          <ac:chgData name="chrysanthopm@gmail.com" userId="S::urn:spo:guest#chrysanthopm@gmail.com::" providerId="AD" clId="Web-{203D603C-30AF-C9EF-9710-D64C138BA930}" dt="2024-04-24T09:34:58.375" v="777" actId="20577"/>
          <ac:spMkLst>
            <pc:docMk/>
            <pc:sldMk cId="3539386147" sldId="353"/>
            <ac:spMk id="8" creationId="{E3D2CED9-5A54-5C7F-19E4-F2D79E9BAECA}"/>
          </ac:spMkLst>
        </pc:spChg>
        <pc:picChg chg="mod">
          <ac:chgData name="chrysanthopm@gmail.com" userId="S::urn:spo:guest#chrysanthopm@gmail.com::" providerId="AD" clId="Web-{203D603C-30AF-C9EF-9710-D64C138BA930}" dt="2024-04-24T09:34:06.983" v="759" actId="14100"/>
          <ac:picMkLst>
            <pc:docMk/>
            <pc:sldMk cId="3539386147" sldId="353"/>
            <ac:picMk id="7" creationId="{B5D14E8A-BFB5-AB40-C551-1E2B8A9ECA6C}"/>
          </ac:picMkLst>
        </pc:picChg>
        <pc:picChg chg="mod">
          <ac:chgData name="chrysanthopm@gmail.com" userId="S::urn:spo:guest#chrysanthopm@gmail.com::" providerId="AD" clId="Web-{203D603C-30AF-C9EF-9710-D64C138BA930}" dt="2024-04-24T09:34:46.141" v="772" actId="1076"/>
          <ac:picMkLst>
            <pc:docMk/>
            <pc:sldMk cId="3539386147" sldId="353"/>
            <ac:picMk id="12" creationId="{BF36B46E-3C28-C249-F207-DCCD78737830}"/>
          </ac:picMkLst>
        </pc:picChg>
      </pc:sldChg>
      <pc:sldChg chg="modSp">
        <pc:chgData name="chrysanthopm@gmail.com" userId="S::urn:spo:guest#chrysanthopm@gmail.com::" providerId="AD" clId="Web-{203D603C-30AF-C9EF-9710-D64C138BA930}" dt="2024-04-24T09:36:10.815" v="797" actId="20577"/>
        <pc:sldMkLst>
          <pc:docMk/>
          <pc:sldMk cId="2929942748" sldId="354"/>
        </pc:sldMkLst>
        <pc:spChg chg="mod">
          <ac:chgData name="chrysanthopm@gmail.com" userId="S::urn:spo:guest#chrysanthopm@gmail.com::" providerId="AD" clId="Web-{203D603C-30AF-C9EF-9710-D64C138BA930}" dt="2024-04-24T09:35:12.766" v="782" actId="20577"/>
          <ac:spMkLst>
            <pc:docMk/>
            <pc:sldMk cId="2929942748" sldId="354"/>
            <ac:spMk id="2" creationId="{3340C4DC-3EA6-2AEC-59C2-B534919090F0}"/>
          </ac:spMkLst>
        </pc:spChg>
        <pc:spChg chg="mod">
          <ac:chgData name="chrysanthopm@gmail.com" userId="S::urn:spo:guest#chrysanthopm@gmail.com::" providerId="AD" clId="Web-{203D603C-30AF-C9EF-9710-D64C138BA930}" dt="2024-04-24T09:35:24.048" v="784" actId="20577"/>
          <ac:spMkLst>
            <pc:docMk/>
            <pc:sldMk cId="2929942748" sldId="354"/>
            <ac:spMk id="3" creationId="{25FEA9EB-1405-CD8E-9DF4-5FE8A5D1AE46}"/>
          </ac:spMkLst>
        </pc:spChg>
        <pc:spChg chg="mod">
          <ac:chgData name="chrysanthopm@gmail.com" userId="S::urn:spo:guest#chrysanthopm@gmail.com::" providerId="AD" clId="Web-{203D603C-30AF-C9EF-9710-D64C138BA930}" dt="2024-04-24T09:36:10.815" v="797" actId="20577"/>
          <ac:spMkLst>
            <pc:docMk/>
            <pc:sldMk cId="2929942748" sldId="354"/>
            <ac:spMk id="6" creationId="{3BF3FB40-861F-D91F-678E-1BD84571A149}"/>
          </ac:spMkLst>
        </pc:spChg>
        <pc:spChg chg="mod">
          <ac:chgData name="chrysanthopm@gmail.com" userId="S::urn:spo:guest#chrysanthopm@gmail.com::" providerId="AD" clId="Web-{203D603C-30AF-C9EF-9710-D64C138BA930}" dt="2024-04-24T09:35:31.626" v="786" actId="20577"/>
          <ac:spMkLst>
            <pc:docMk/>
            <pc:sldMk cId="2929942748" sldId="354"/>
            <ac:spMk id="8" creationId="{E3D2CED9-5A54-5C7F-19E4-F2D79E9BAECA}"/>
          </ac:spMkLst>
        </pc:spChg>
      </pc:sldChg>
      <pc:sldChg chg="modSp">
        <pc:chgData name="chrysanthopm@gmail.com" userId="S::urn:spo:guest#chrysanthopm@gmail.com::" providerId="AD" clId="Web-{203D603C-30AF-C9EF-9710-D64C138BA930}" dt="2024-04-24T09:37:17.504" v="824" actId="20577"/>
        <pc:sldMkLst>
          <pc:docMk/>
          <pc:sldMk cId="3903021964" sldId="355"/>
        </pc:sldMkLst>
        <pc:spChg chg="mod">
          <ac:chgData name="chrysanthopm@gmail.com" userId="S::urn:spo:guest#chrysanthopm@gmail.com::" providerId="AD" clId="Web-{203D603C-30AF-C9EF-9710-D64C138BA930}" dt="2024-04-24T09:36:21.518" v="802" actId="20577"/>
          <ac:spMkLst>
            <pc:docMk/>
            <pc:sldMk cId="3903021964" sldId="355"/>
            <ac:spMk id="2" creationId="{3340C4DC-3EA6-2AEC-59C2-B534919090F0}"/>
          </ac:spMkLst>
        </pc:spChg>
        <pc:spChg chg="mod">
          <ac:chgData name="chrysanthopm@gmail.com" userId="S::urn:spo:guest#chrysanthopm@gmail.com::" providerId="AD" clId="Web-{203D603C-30AF-C9EF-9710-D64C138BA930}" dt="2024-04-24T09:36:47.535" v="810" actId="20577"/>
          <ac:spMkLst>
            <pc:docMk/>
            <pc:sldMk cId="3903021964" sldId="355"/>
            <ac:spMk id="3" creationId="{25FEA9EB-1405-CD8E-9DF4-5FE8A5D1AE46}"/>
          </ac:spMkLst>
        </pc:spChg>
        <pc:spChg chg="mod">
          <ac:chgData name="chrysanthopm@gmail.com" userId="S::urn:spo:guest#chrysanthopm@gmail.com::" providerId="AD" clId="Web-{203D603C-30AF-C9EF-9710-D64C138BA930}" dt="2024-04-24T09:37:17.504" v="824" actId="20577"/>
          <ac:spMkLst>
            <pc:docMk/>
            <pc:sldMk cId="3903021964" sldId="355"/>
            <ac:spMk id="6" creationId="{3BF3FB40-861F-D91F-678E-1BD84571A149}"/>
          </ac:spMkLst>
        </pc:spChg>
        <pc:spChg chg="mod">
          <ac:chgData name="chrysanthopm@gmail.com" userId="S::urn:spo:guest#chrysanthopm@gmail.com::" providerId="AD" clId="Web-{203D603C-30AF-C9EF-9710-D64C138BA930}" dt="2024-04-24T09:37:00.848" v="814" actId="20577"/>
          <ac:spMkLst>
            <pc:docMk/>
            <pc:sldMk cId="3903021964" sldId="355"/>
            <ac:spMk id="8" creationId="{E3D2CED9-5A54-5C7F-19E4-F2D79E9BAECA}"/>
          </ac:spMkLst>
        </pc:spChg>
        <pc:picChg chg="mod">
          <ac:chgData name="chrysanthopm@gmail.com" userId="S::urn:spo:guest#chrysanthopm@gmail.com::" providerId="AD" clId="Web-{203D603C-30AF-C9EF-9710-D64C138BA930}" dt="2024-04-24T09:37:02.301" v="815" actId="1076"/>
          <ac:picMkLst>
            <pc:docMk/>
            <pc:sldMk cId="3903021964" sldId="355"/>
            <ac:picMk id="7" creationId="{60460BC3-0541-C1C5-67C4-8D11EF37AAD9}"/>
          </ac:picMkLst>
        </pc:picChg>
        <pc:picChg chg="mod">
          <ac:chgData name="chrysanthopm@gmail.com" userId="S::urn:spo:guest#chrysanthopm@gmail.com::" providerId="AD" clId="Web-{203D603C-30AF-C9EF-9710-D64C138BA930}" dt="2024-04-24T09:36:38.503" v="808" actId="1076"/>
          <ac:picMkLst>
            <pc:docMk/>
            <pc:sldMk cId="3903021964" sldId="355"/>
            <ac:picMk id="12" creationId="{BF36B46E-3C28-C249-F207-DCCD78737830}"/>
          </ac:picMkLst>
        </pc:picChg>
      </pc:sldChg>
      <pc:sldChg chg="modSp">
        <pc:chgData name="chrysanthopm@gmail.com" userId="S::urn:spo:guest#chrysanthopm@gmail.com::" providerId="AD" clId="Web-{203D603C-30AF-C9EF-9710-D64C138BA930}" dt="2024-04-24T09:37:53.615" v="838" actId="20577"/>
        <pc:sldMkLst>
          <pc:docMk/>
          <pc:sldMk cId="1477131290" sldId="356"/>
        </pc:sldMkLst>
        <pc:spChg chg="mod">
          <ac:chgData name="chrysanthopm@gmail.com" userId="S::urn:spo:guest#chrysanthopm@gmail.com::" providerId="AD" clId="Web-{203D603C-30AF-C9EF-9710-D64C138BA930}" dt="2024-04-24T09:37:27.989" v="826" actId="20577"/>
          <ac:spMkLst>
            <pc:docMk/>
            <pc:sldMk cId="1477131290" sldId="356"/>
            <ac:spMk id="2" creationId="{3340C4DC-3EA6-2AEC-59C2-B534919090F0}"/>
          </ac:spMkLst>
        </pc:spChg>
        <pc:spChg chg="mod">
          <ac:chgData name="chrysanthopm@gmail.com" userId="S::urn:spo:guest#chrysanthopm@gmail.com::" providerId="AD" clId="Web-{203D603C-30AF-C9EF-9710-D64C138BA930}" dt="2024-04-24T09:37:53.615" v="838" actId="20577"/>
          <ac:spMkLst>
            <pc:docMk/>
            <pc:sldMk cId="1477131290" sldId="356"/>
            <ac:spMk id="6" creationId="{3BF3FB40-861F-D91F-678E-1BD84571A149}"/>
          </ac:spMkLst>
        </pc:spChg>
        <pc:spChg chg="mod">
          <ac:chgData name="chrysanthopm@gmail.com" userId="S::urn:spo:guest#chrysanthopm@gmail.com::" providerId="AD" clId="Web-{203D603C-30AF-C9EF-9710-D64C138BA930}" dt="2024-04-24T09:37:37.036" v="829" actId="14100"/>
          <ac:spMkLst>
            <pc:docMk/>
            <pc:sldMk cId="1477131290" sldId="356"/>
            <ac:spMk id="9" creationId="{CB9E53F9-3351-4E07-AEDF-B86560389062}"/>
          </ac:spMkLst>
        </pc:spChg>
      </pc:sldChg>
      <pc:sldChg chg="modSp">
        <pc:chgData name="chrysanthopm@gmail.com" userId="S::urn:spo:guest#chrysanthopm@gmail.com::" providerId="AD" clId="Web-{203D603C-30AF-C9EF-9710-D64C138BA930}" dt="2024-04-24T09:39:41.571" v="854" actId="20577"/>
        <pc:sldMkLst>
          <pc:docMk/>
          <pc:sldMk cId="1499447236" sldId="357"/>
        </pc:sldMkLst>
        <pc:spChg chg="mod">
          <ac:chgData name="chrysanthopm@gmail.com" userId="S::urn:spo:guest#chrysanthopm@gmail.com::" providerId="AD" clId="Web-{203D603C-30AF-C9EF-9710-D64C138BA930}" dt="2024-04-24T09:39:41.571" v="854" actId="20577"/>
          <ac:spMkLst>
            <pc:docMk/>
            <pc:sldMk cId="1499447236" sldId="357"/>
            <ac:spMk id="2" creationId="{A9385CFA-DDC6-7F39-65E5-5A816E81A973}"/>
          </ac:spMkLst>
        </pc:spChg>
        <pc:spChg chg="mod">
          <ac:chgData name="chrysanthopm@gmail.com" userId="S::urn:spo:guest#chrysanthopm@gmail.com::" providerId="AD" clId="Web-{203D603C-30AF-C9EF-9710-D64C138BA930}" dt="2024-04-24T09:38:34.444" v="849" actId="1076"/>
          <ac:spMkLst>
            <pc:docMk/>
            <pc:sldMk cId="1499447236" sldId="357"/>
            <ac:spMk id="7" creationId="{AB80AC97-469E-C97E-B6A4-099FE39B2972}"/>
          </ac:spMkLst>
        </pc:spChg>
        <pc:spChg chg="mod">
          <ac:chgData name="chrysanthopm@gmail.com" userId="S::urn:spo:guest#chrysanthopm@gmail.com::" providerId="AD" clId="Web-{203D603C-30AF-C9EF-9710-D64C138BA930}" dt="2024-04-24T09:38:42.116" v="851" actId="20577"/>
          <ac:spMkLst>
            <pc:docMk/>
            <pc:sldMk cId="1499447236" sldId="357"/>
            <ac:spMk id="8" creationId="{BE48C2AD-647B-3FD1-B2FA-FB3EAEA11B14}"/>
          </ac:spMkLst>
        </pc:spChg>
      </pc:sldChg>
      <pc:sldChg chg="modSp">
        <pc:chgData name="chrysanthopm@gmail.com" userId="S::urn:spo:guest#chrysanthopm@gmail.com::" providerId="AD" clId="Web-{203D603C-30AF-C9EF-9710-D64C138BA930}" dt="2024-04-24T09:44:44.580" v="912" actId="1076"/>
        <pc:sldMkLst>
          <pc:docMk/>
          <pc:sldMk cId="1688800864" sldId="358"/>
        </pc:sldMkLst>
        <pc:spChg chg="mod">
          <ac:chgData name="chrysanthopm@gmail.com" userId="S::urn:spo:guest#chrysanthopm@gmail.com::" providerId="AD" clId="Web-{203D603C-30AF-C9EF-9710-D64C138BA930}" dt="2024-04-24T09:40:22.791" v="860" actId="20577"/>
          <ac:spMkLst>
            <pc:docMk/>
            <pc:sldMk cId="1688800864" sldId="358"/>
            <ac:spMk id="2" creationId="{3340C4DC-3EA6-2AEC-59C2-B534919090F0}"/>
          </ac:spMkLst>
        </pc:spChg>
        <pc:spChg chg="mod">
          <ac:chgData name="chrysanthopm@gmail.com" userId="S::urn:spo:guest#chrysanthopm@gmail.com::" providerId="AD" clId="Web-{203D603C-30AF-C9EF-9710-D64C138BA930}" dt="2024-04-24T09:44:44.580" v="912" actId="1076"/>
          <ac:spMkLst>
            <pc:docMk/>
            <pc:sldMk cId="1688800864" sldId="358"/>
            <ac:spMk id="3" creationId="{25FEA9EB-1405-CD8E-9DF4-5FE8A5D1AE46}"/>
          </ac:spMkLst>
        </pc:spChg>
        <pc:spChg chg="mod">
          <ac:chgData name="chrysanthopm@gmail.com" userId="S::urn:spo:guest#chrysanthopm@gmail.com::" providerId="AD" clId="Web-{203D603C-30AF-C9EF-9710-D64C138BA930}" dt="2024-04-24T09:43:05.639" v="893" actId="20577"/>
          <ac:spMkLst>
            <pc:docMk/>
            <pc:sldMk cId="1688800864" sldId="358"/>
            <ac:spMk id="6" creationId="{3BF3FB40-861F-D91F-678E-1BD84571A149}"/>
          </ac:spMkLst>
        </pc:spChg>
        <pc:spChg chg="mod">
          <ac:chgData name="chrysanthopm@gmail.com" userId="S::urn:spo:guest#chrysanthopm@gmail.com::" providerId="AD" clId="Web-{203D603C-30AF-C9EF-9710-D64C138BA930}" dt="2024-04-24T09:43:14.468" v="896" actId="20577"/>
          <ac:spMkLst>
            <pc:docMk/>
            <pc:sldMk cId="1688800864" sldId="358"/>
            <ac:spMk id="8" creationId="{E3D2CED9-5A54-5C7F-19E4-F2D79E9BAECA}"/>
          </ac:spMkLst>
        </pc:spChg>
        <pc:picChg chg="mod">
          <ac:chgData name="chrysanthopm@gmail.com" userId="S::urn:spo:guest#chrysanthopm@gmail.com::" providerId="AD" clId="Web-{203D603C-30AF-C9EF-9710-D64C138BA930}" dt="2024-04-24T09:43:20.249" v="898" actId="1076"/>
          <ac:picMkLst>
            <pc:docMk/>
            <pc:sldMk cId="1688800864" sldId="358"/>
            <ac:picMk id="12" creationId="{BF36B46E-3C28-C249-F207-DCCD78737830}"/>
          </ac:picMkLst>
        </pc:picChg>
      </pc:sldChg>
      <pc:sldChg chg="modSp">
        <pc:chgData name="chrysanthopm@gmail.com" userId="S::urn:spo:guest#chrysanthopm@gmail.com::" providerId="AD" clId="Web-{203D603C-30AF-C9EF-9710-D64C138BA930}" dt="2024-04-24T09:46:34.958" v="941" actId="20577"/>
        <pc:sldMkLst>
          <pc:docMk/>
          <pc:sldMk cId="3428427466" sldId="359"/>
        </pc:sldMkLst>
        <pc:spChg chg="mod">
          <ac:chgData name="chrysanthopm@gmail.com" userId="S::urn:spo:guest#chrysanthopm@gmail.com::" providerId="AD" clId="Web-{203D603C-30AF-C9EF-9710-D64C138BA930}" dt="2024-04-24T09:46:11.082" v="935" actId="20577"/>
          <ac:spMkLst>
            <pc:docMk/>
            <pc:sldMk cId="3428427466" sldId="359"/>
            <ac:spMk id="2" creationId="{3340C4DC-3EA6-2AEC-59C2-B534919090F0}"/>
          </ac:spMkLst>
        </pc:spChg>
        <pc:spChg chg="mod">
          <ac:chgData name="chrysanthopm@gmail.com" userId="S::urn:spo:guest#chrysanthopm@gmail.com::" providerId="AD" clId="Web-{203D603C-30AF-C9EF-9710-D64C138BA930}" dt="2024-04-24T09:46:17.317" v="937" actId="20577"/>
          <ac:spMkLst>
            <pc:docMk/>
            <pc:sldMk cId="3428427466" sldId="359"/>
            <ac:spMk id="3" creationId="{25FEA9EB-1405-CD8E-9DF4-5FE8A5D1AE46}"/>
          </ac:spMkLst>
        </pc:spChg>
        <pc:spChg chg="mod">
          <ac:chgData name="chrysanthopm@gmail.com" userId="S::urn:spo:guest#chrysanthopm@gmail.com::" providerId="AD" clId="Web-{203D603C-30AF-C9EF-9710-D64C138BA930}" dt="2024-04-24T09:46:34.958" v="941" actId="20577"/>
          <ac:spMkLst>
            <pc:docMk/>
            <pc:sldMk cId="3428427466" sldId="359"/>
            <ac:spMk id="6" creationId="{3BF3FB40-861F-D91F-678E-1BD84571A149}"/>
          </ac:spMkLst>
        </pc:spChg>
        <pc:spChg chg="mod">
          <ac:chgData name="chrysanthopm@gmail.com" userId="S::urn:spo:guest#chrysanthopm@gmail.com::" providerId="AD" clId="Web-{203D603C-30AF-C9EF-9710-D64C138BA930}" dt="2024-04-24T09:46:21.582" v="939" actId="20577"/>
          <ac:spMkLst>
            <pc:docMk/>
            <pc:sldMk cId="3428427466" sldId="359"/>
            <ac:spMk id="8" creationId="{E3D2CED9-5A54-5C7F-19E4-F2D79E9BAECA}"/>
          </ac:spMkLst>
        </pc:spChg>
      </pc:sldChg>
      <pc:sldChg chg="modSp">
        <pc:chgData name="chrysanthopm@gmail.com" userId="S::urn:spo:guest#chrysanthopm@gmail.com::" providerId="AD" clId="Web-{203D603C-30AF-C9EF-9710-D64C138BA930}" dt="2024-04-24T09:48:51.649" v="979" actId="20577"/>
        <pc:sldMkLst>
          <pc:docMk/>
          <pc:sldMk cId="1857632296" sldId="360"/>
        </pc:sldMkLst>
        <pc:spChg chg="mod">
          <ac:chgData name="chrysanthopm@gmail.com" userId="S::urn:spo:guest#chrysanthopm@gmail.com::" providerId="AD" clId="Web-{203D603C-30AF-C9EF-9710-D64C138BA930}" dt="2024-04-24T09:46:59.693" v="944" actId="20577"/>
          <ac:spMkLst>
            <pc:docMk/>
            <pc:sldMk cId="1857632296" sldId="360"/>
            <ac:spMk id="2" creationId="{3340C4DC-3EA6-2AEC-59C2-B534919090F0}"/>
          </ac:spMkLst>
        </pc:spChg>
        <pc:spChg chg="mod">
          <ac:chgData name="chrysanthopm@gmail.com" userId="S::urn:spo:guest#chrysanthopm@gmail.com::" providerId="AD" clId="Web-{203D603C-30AF-C9EF-9710-D64C138BA930}" dt="2024-04-24T09:47:52.304" v="957" actId="20577"/>
          <ac:spMkLst>
            <pc:docMk/>
            <pc:sldMk cId="1857632296" sldId="360"/>
            <ac:spMk id="3" creationId="{25FEA9EB-1405-CD8E-9DF4-5FE8A5D1AE46}"/>
          </ac:spMkLst>
        </pc:spChg>
        <pc:spChg chg="mod">
          <ac:chgData name="chrysanthopm@gmail.com" userId="S::urn:spo:guest#chrysanthopm@gmail.com::" providerId="AD" clId="Web-{203D603C-30AF-C9EF-9710-D64C138BA930}" dt="2024-04-24T09:48:51.649" v="979" actId="20577"/>
          <ac:spMkLst>
            <pc:docMk/>
            <pc:sldMk cId="1857632296" sldId="360"/>
            <ac:spMk id="6" creationId="{3BF3FB40-861F-D91F-678E-1BD84571A149}"/>
          </ac:spMkLst>
        </pc:spChg>
        <pc:spChg chg="mod">
          <ac:chgData name="chrysanthopm@gmail.com" userId="S::urn:spo:guest#chrysanthopm@gmail.com::" providerId="AD" clId="Web-{203D603C-30AF-C9EF-9710-D64C138BA930}" dt="2024-04-24T09:48:11.383" v="960" actId="20577"/>
          <ac:spMkLst>
            <pc:docMk/>
            <pc:sldMk cId="1857632296" sldId="360"/>
            <ac:spMk id="8" creationId="{E3D2CED9-5A54-5C7F-19E4-F2D79E9BAECA}"/>
          </ac:spMkLst>
        </pc:spChg>
      </pc:sldChg>
      <pc:sldChg chg="modSp">
        <pc:chgData name="chrysanthopm@gmail.com" userId="S::urn:spo:guest#chrysanthopm@gmail.com::" providerId="AD" clId="Web-{203D603C-30AF-C9EF-9710-D64C138BA930}" dt="2024-04-24T09:56:05.678" v="1089" actId="20577"/>
        <pc:sldMkLst>
          <pc:docMk/>
          <pc:sldMk cId="3187353556" sldId="363"/>
        </pc:sldMkLst>
        <pc:spChg chg="mod">
          <ac:chgData name="chrysanthopm@gmail.com" userId="S::urn:spo:guest#chrysanthopm@gmail.com::" providerId="AD" clId="Web-{203D603C-30AF-C9EF-9710-D64C138BA930}" dt="2024-04-24T09:52:20.749" v="1035" actId="20577"/>
          <ac:spMkLst>
            <pc:docMk/>
            <pc:sldMk cId="3187353556" sldId="363"/>
            <ac:spMk id="2" creationId="{3340C4DC-3EA6-2AEC-59C2-B534919090F0}"/>
          </ac:spMkLst>
        </pc:spChg>
        <pc:spChg chg="mod">
          <ac:chgData name="chrysanthopm@gmail.com" userId="S::urn:spo:guest#chrysanthopm@gmail.com::" providerId="AD" clId="Web-{203D603C-30AF-C9EF-9710-D64C138BA930}" dt="2024-04-24T09:56:05.678" v="1089" actId="20577"/>
          <ac:spMkLst>
            <pc:docMk/>
            <pc:sldMk cId="3187353556" sldId="363"/>
            <ac:spMk id="3" creationId="{25FEA9EB-1405-CD8E-9DF4-5FE8A5D1AE46}"/>
          </ac:spMkLst>
        </pc:spChg>
        <pc:spChg chg="mod">
          <ac:chgData name="chrysanthopm@gmail.com" userId="S::urn:spo:guest#chrysanthopm@gmail.com::" providerId="AD" clId="Web-{203D603C-30AF-C9EF-9710-D64C138BA930}" dt="2024-04-24T09:55:55.865" v="1085" actId="20577"/>
          <ac:spMkLst>
            <pc:docMk/>
            <pc:sldMk cId="3187353556" sldId="363"/>
            <ac:spMk id="6" creationId="{3BF3FB40-861F-D91F-678E-1BD84571A149}"/>
          </ac:spMkLst>
        </pc:spChg>
        <pc:spChg chg="mod">
          <ac:chgData name="chrysanthopm@gmail.com" userId="S::urn:spo:guest#chrysanthopm@gmail.com::" providerId="AD" clId="Web-{203D603C-30AF-C9EF-9710-D64C138BA930}" dt="2024-04-24T09:55:27.067" v="1069" actId="20577"/>
          <ac:spMkLst>
            <pc:docMk/>
            <pc:sldMk cId="3187353556" sldId="363"/>
            <ac:spMk id="8" creationId="{E3D2CED9-5A54-5C7F-19E4-F2D79E9BAECA}"/>
          </ac:spMkLst>
        </pc:spChg>
      </pc:sldChg>
      <pc:sldChg chg="modSp">
        <pc:chgData name="chrysanthopm@gmail.com" userId="S::urn:spo:guest#chrysanthopm@gmail.com::" providerId="AD" clId="Web-{203D603C-30AF-C9EF-9710-D64C138BA930}" dt="2024-04-24T09:53:07.094" v="1043" actId="20577"/>
        <pc:sldMkLst>
          <pc:docMk/>
          <pc:sldMk cId="1119077519" sldId="364"/>
        </pc:sldMkLst>
        <pc:spChg chg="mod">
          <ac:chgData name="chrysanthopm@gmail.com" userId="S::urn:spo:guest#chrysanthopm@gmail.com::" providerId="AD" clId="Web-{203D603C-30AF-C9EF-9710-D64C138BA930}" dt="2024-04-24T09:49:12.712" v="983" actId="20577"/>
          <ac:spMkLst>
            <pc:docMk/>
            <pc:sldMk cId="1119077519" sldId="364"/>
            <ac:spMk id="2" creationId="{3340C4DC-3EA6-2AEC-59C2-B534919090F0}"/>
          </ac:spMkLst>
        </pc:spChg>
        <pc:spChg chg="mod">
          <ac:chgData name="chrysanthopm@gmail.com" userId="S::urn:spo:guest#chrysanthopm@gmail.com::" providerId="AD" clId="Web-{203D603C-30AF-C9EF-9710-D64C138BA930}" dt="2024-04-24T09:53:07.094" v="1043" actId="20577"/>
          <ac:spMkLst>
            <pc:docMk/>
            <pc:sldMk cId="1119077519" sldId="364"/>
            <ac:spMk id="3" creationId="{25FEA9EB-1405-CD8E-9DF4-5FE8A5D1AE46}"/>
          </ac:spMkLst>
        </pc:spChg>
        <pc:spChg chg="mod">
          <ac:chgData name="chrysanthopm@gmail.com" userId="S::urn:spo:guest#chrysanthopm@gmail.com::" providerId="AD" clId="Web-{203D603C-30AF-C9EF-9710-D64C138BA930}" dt="2024-04-24T09:51:54.795" v="1028" actId="20577"/>
          <ac:spMkLst>
            <pc:docMk/>
            <pc:sldMk cId="1119077519" sldId="364"/>
            <ac:spMk id="6" creationId="{3BF3FB40-861F-D91F-678E-1BD84571A149}"/>
          </ac:spMkLst>
        </pc:spChg>
        <pc:spChg chg="mod">
          <ac:chgData name="chrysanthopm@gmail.com" userId="S::urn:spo:guest#chrysanthopm@gmail.com::" providerId="AD" clId="Web-{203D603C-30AF-C9EF-9710-D64C138BA930}" dt="2024-04-24T09:51:05.466" v="1016" actId="20577"/>
          <ac:spMkLst>
            <pc:docMk/>
            <pc:sldMk cId="1119077519" sldId="364"/>
            <ac:spMk id="9" creationId="{65665C02-9D7B-9D3A-1DA1-2B7F3C7DEA3D}"/>
          </ac:spMkLst>
        </pc:spChg>
        <pc:picChg chg="mod">
          <ac:chgData name="chrysanthopm@gmail.com" userId="S::urn:spo:guest#chrysanthopm@gmail.com::" providerId="AD" clId="Web-{203D603C-30AF-C9EF-9710-D64C138BA930}" dt="2024-04-24T09:50:39.215" v="1011" actId="14100"/>
          <ac:picMkLst>
            <pc:docMk/>
            <pc:sldMk cId="1119077519" sldId="364"/>
            <ac:picMk id="7" creationId="{CD271515-2DFC-E6F5-4BA7-C9D3CD1F06FE}"/>
          </ac:picMkLst>
        </pc:picChg>
        <pc:picChg chg="mod">
          <ac:chgData name="chrysanthopm@gmail.com" userId="S::urn:spo:guest#chrysanthopm@gmail.com::" providerId="AD" clId="Web-{203D603C-30AF-C9EF-9710-D64C138BA930}" dt="2024-04-24T09:51:56.264" v="1029" actId="1076"/>
          <ac:picMkLst>
            <pc:docMk/>
            <pc:sldMk cId="1119077519" sldId="364"/>
            <ac:picMk id="12" creationId="{BF36B46E-3C28-C249-F207-DCCD78737830}"/>
          </ac:picMkLst>
        </pc:picChg>
      </pc:sldChg>
      <pc:sldChg chg="modSp">
        <pc:chgData name="chrysanthopm@gmail.com" userId="S::urn:spo:guest#chrysanthopm@gmail.com::" providerId="AD" clId="Web-{203D603C-30AF-C9EF-9710-D64C138BA930}" dt="2024-04-24T09:58:05.712" v="1122" actId="20577"/>
        <pc:sldMkLst>
          <pc:docMk/>
          <pc:sldMk cId="3954966438" sldId="365"/>
        </pc:sldMkLst>
        <pc:spChg chg="mod">
          <ac:chgData name="chrysanthopm@gmail.com" userId="S::urn:spo:guest#chrysanthopm@gmail.com::" providerId="AD" clId="Web-{203D603C-30AF-C9EF-9710-D64C138BA930}" dt="2024-04-24T09:56:35.319" v="1095" actId="20577"/>
          <ac:spMkLst>
            <pc:docMk/>
            <pc:sldMk cId="3954966438" sldId="365"/>
            <ac:spMk id="2" creationId="{3340C4DC-3EA6-2AEC-59C2-B534919090F0}"/>
          </ac:spMkLst>
        </pc:spChg>
        <pc:spChg chg="mod">
          <ac:chgData name="chrysanthopm@gmail.com" userId="S::urn:spo:guest#chrysanthopm@gmail.com::" providerId="AD" clId="Web-{203D603C-30AF-C9EF-9710-D64C138BA930}" dt="2024-04-24T09:57:36.790" v="1106" actId="20577"/>
          <ac:spMkLst>
            <pc:docMk/>
            <pc:sldMk cId="3954966438" sldId="365"/>
            <ac:spMk id="3" creationId="{25FEA9EB-1405-CD8E-9DF4-5FE8A5D1AE46}"/>
          </ac:spMkLst>
        </pc:spChg>
        <pc:spChg chg="mod">
          <ac:chgData name="chrysanthopm@gmail.com" userId="S::urn:spo:guest#chrysanthopm@gmail.com::" providerId="AD" clId="Web-{203D603C-30AF-C9EF-9710-D64C138BA930}" dt="2024-04-24T09:58:05.712" v="1122" actId="20577"/>
          <ac:spMkLst>
            <pc:docMk/>
            <pc:sldMk cId="3954966438" sldId="365"/>
            <ac:spMk id="6" creationId="{3BF3FB40-861F-D91F-678E-1BD84571A149}"/>
          </ac:spMkLst>
        </pc:spChg>
      </pc:sldChg>
    </pc:docChg>
  </pc:docChgLst>
  <pc:docChgLst>
    <pc:chgData name="Katerina Triantafyllidi" userId="bc65ac00-304b-4377-9712-e1d05ebe1683" providerId="ADAL" clId="{908F6A12-87D1-49A6-94E4-6EEF37C2F253}"/>
    <pc:docChg chg="modSld">
      <pc:chgData name="Katerina Triantafyllidi" userId="bc65ac00-304b-4377-9712-e1d05ebe1683" providerId="ADAL" clId="{908F6A12-87D1-49A6-94E4-6EEF37C2F253}" dt="2024-02-29T12:34:26.453" v="6" actId="20577"/>
      <pc:docMkLst>
        <pc:docMk/>
      </pc:docMkLst>
      <pc:sldChg chg="modSp mod">
        <pc:chgData name="Katerina Triantafyllidi" userId="bc65ac00-304b-4377-9712-e1d05ebe1683" providerId="ADAL" clId="{908F6A12-87D1-49A6-94E4-6EEF37C2F253}" dt="2024-02-29T12:33:28.595" v="3" actId="20577"/>
        <pc:sldMkLst>
          <pc:docMk/>
          <pc:sldMk cId="7300702" sldId="281"/>
        </pc:sldMkLst>
        <pc:spChg chg="mod">
          <ac:chgData name="Katerina Triantafyllidi" userId="bc65ac00-304b-4377-9712-e1d05ebe1683" providerId="ADAL" clId="{908F6A12-87D1-49A6-94E4-6EEF37C2F253}" dt="2024-02-29T12:33:28.595" v="3" actId="20577"/>
          <ac:spMkLst>
            <pc:docMk/>
            <pc:sldMk cId="7300702" sldId="281"/>
            <ac:spMk id="3" creationId="{DCB5E3D3-8889-E1D4-EB22-92DCF3C4B469}"/>
          </ac:spMkLst>
        </pc:spChg>
      </pc:sldChg>
      <pc:sldChg chg="modSp mod">
        <pc:chgData name="Katerina Triantafyllidi" userId="bc65ac00-304b-4377-9712-e1d05ebe1683" providerId="ADAL" clId="{908F6A12-87D1-49A6-94E4-6EEF37C2F253}" dt="2024-02-29T12:34:26.453" v="6" actId="20577"/>
        <pc:sldMkLst>
          <pc:docMk/>
          <pc:sldMk cId="2229269469" sldId="323"/>
        </pc:sldMkLst>
        <pc:spChg chg="mod">
          <ac:chgData name="Katerina Triantafyllidi" userId="bc65ac00-304b-4377-9712-e1d05ebe1683" providerId="ADAL" clId="{908F6A12-87D1-49A6-94E4-6EEF37C2F253}" dt="2024-02-29T12:34:26.453" v="6" actId="20577"/>
          <ac:spMkLst>
            <pc:docMk/>
            <pc:sldMk cId="2229269469" sldId="323"/>
            <ac:spMk id="3" creationId="{DCB5E3D3-8889-E1D4-EB22-92DCF3C4B46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20/05/2024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a:t>Module</a:t>
            </a:r>
            <a:r>
              <a:rPr lang="en-US"/>
              <a:t>: XXXXXXX / </a:t>
            </a:r>
            <a:r>
              <a:rPr lang="en-US" b="1"/>
              <a:t>Learning Unit</a:t>
            </a:r>
            <a:r>
              <a:rPr lang="en-US"/>
              <a:t>: YYYYYYY / </a:t>
            </a:r>
            <a:r>
              <a:rPr lang="en-US" b="1"/>
              <a:t>Sub Unit</a:t>
            </a:r>
            <a:r>
              <a:rPr lang="en-US"/>
              <a:t>: ZZZZZZZZ</a:t>
            </a:r>
            <a:endParaRPr lang="en-US" b="1"/>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hat.openai.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docs.google.com/document/d/1SRUoewg6us0uS43WKQXzbawAMScDWUID/edit?usp=sharing&amp;ouid=109073457666436238228&amp;rtpof=true&amp;sd=true"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hyperlink" Target="https://docs.google.com/document/d/1aCAodPdSyHkvVG0OoMoPbtVP_aPOoo20/edit?usp=sharing&amp;ouid=109073457666436238228&amp;rtpof=true&amp;sd=tru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hootsuite.com/" TargetMode="External"/><Relationship Id="rId7" Type="http://schemas.openxmlformats.org/officeDocument/2006/relationships/image" Target="../media/image42.png"/><Relationship Id="rId2" Type="http://schemas.openxmlformats.org/officeDocument/2006/relationships/hyperlink" Target="https://www.semrush.com/" TargetMode="Externa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hyperlink" Target="https://analytics.google.com/" TargetMode="External"/><Relationship Id="rId4" Type="http://schemas.openxmlformats.org/officeDocument/2006/relationships/hyperlink" Target="https://buffer.co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3518-5DC9-C5CC-8780-B225279F89C8}"/>
              </a:ext>
            </a:extLst>
          </p:cNvPr>
          <p:cNvSpPr>
            <a:spLocks noGrp="1"/>
          </p:cNvSpPr>
          <p:nvPr>
            <p:ph type="title"/>
          </p:nvPr>
        </p:nvSpPr>
        <p:spPr>
          <a:xfrm>
            <a:off x="838200" y="812800"/>
            <a:ext cx="7221070" cy="676183"/>
          </a:xfrm>
        </p:spPr>
        <p:txBody>
          <a:bodyPr anchor="ctr">
            <a:normAutofit fontScale="90000"/>
          </a:bodyPr>
          <a:lstStyle/>
          <a:p>
            <a:r>
              <a:rPr lang="en-GB" sz="4000" noProof="1">
                <a:ea typeface="+mj-lt"/>
                <a:cs typeface="+mj-lt"/>
              </a:rPr>
              <a:t>Τεχνητή νοημοσύνη και ψηφιακή έρευνα</a:t>
            </a:r>
            <a:endParaRPr lang="el-GR" sz="4000" noProof="1">
              <a:ea typeface="+mj-lt"/>
              <a:cs typeface="+mj-lt"/>
            </a:endParaRPr>
          </a:p>
        </p:txBody>
      </p:sp>
      <p:sp>
        <p:nvSpPr>
          <p:cNvPr id="3" name="Content Placeholder 2">
            <a:extLst>
              <a:ext uri="{FF2B5EF4-FFF2-40B4-BE49-F238E27FC236}">
                <a16:creationId xmlns:a16="http://schemas.microsoft.com/office/drawing/2014/main" id="{00B5F3EA-8A6E-1019-3EFD-089AAEB8C263}"/>
              </a:ext>
            </a:extLst>
          </p:cNvPr>
          <p:cNvSpPr>
            <a:spLocks noGrp="1"/>
          </p:cNvSpPr>
          <p:nvPr>
            <p:ph sz="half" idx="1"/>
          </p:nvPr>
        </p:nvSpPr>
        <p:spPr>
          <a:xfrm>
            <a:off x="838200" y="2072154"/>
            <a:ext cx="4442012" cy="3410045"/>
          </a:xfrm>
        </p:spPr>
        <p:txBody>
          <a:bodyPr vert="horz" lIns="91440" tIns="45720" rIns="91440" bIns="45720" rtlCol="0" anchor="t">
            <a:normAutofit/>
          </a:bodyPr>
          <a:lstStyle/>
          <a:p>
            <a:r>
              <a:rPr lang="en-GB" sz="2000" noProof="1">
                <a:ea typeface="+mn-lt"/>
                <a:cs typeface="+mn-lt"/>
              </a:rPr>
              <a:t>Η ψηφιακή έρευνα μπορεί να υποστηρίζεται από εργαλεία </a:t>
            </a:r>
            <a:r>
              <a:rPr lang="en-GB" sz="2000" b="1" noProof="1">
                <a:ea typeface="+mn-lt"/>
                <a:cs typeface="+mn-lt"/>
              </a:rPr>
              <a:t>τεχνητής νοημοσύνης </a:t>
            </a:r>
            <a:r>
              <a:rPr lang="en-GB" sz="2000" noProof="1">
                <a:ea typeface="+mn-lt"/>
                <a:cs typeface="+mn-lt"/>
              </a:rPr>
              <a:t>(AI).</a:t>
            </a:r>
            <a:endParaRPr lang="en-GB" sz="2000" noProof="1">
              <a:ea typeface="Calibri"/>
              <a:cs typeface="Calibri"/>
            </a:endParaRPr>
          </a:p>
          <a:p>
            <a:r>
              <a:rPr lang="en-GB" sz="2000" noProof="1">
                <a:ea typeface="+mn-lt"/>
                <a:cs typeface="+mn-lt"/>
              </a:rPr>
              <a:t>Τα εργαλεία τεχνητής νοημοσύνης θεωρούνται η επόμενη γενιά των μηχανών αναζήτησης.</a:t>
            </a:r>
          </a:p>
          <a:p>
            <a:r>
              <a:rPr lang="en-GB" sz="2000" noProof="1">
                <a:ea typeface="+mn-lt"/>
                <a:cs typeface="+mn-lt"/>
              </a:rPr>
              <a:t>Η τεχνητή νοημοσύνη παρέχει γνώση αντί για πληροφορίες. </a:t>
            </a:r>
          </a:p>
          <a:p>
            <a:r>
              <a:rPr lang="en-GB" sz="2000" noProof="1">
                <a:ea typeface="+mn-lt"/>
                <a:cs typeface="+mn-lt"/>
              </a:rPr>
              <a:t>Ένα δημοφιλές εργαλείο τεχνητής νοημοσύνης είναι το </a:t>
            </a:r>
            <a:r>
              <a:rPr lang="en-GB" sz="2000" u="sng" noProof="1">
                <a:ea typeface="+mn-lt"/>
                <a:cs typeface="+mn-lt"/>
                <a:hlinkClick r:id="rId2"/>
              </a:rPr>
              <a:t>ChatGPT</a:t>
            </a:r>
            <a:r>
              <a:rPr lang="en-GB" sz="2000" noProof="1">
                <a:ea typeface="+mn-lt"/>
                <a:cs typeface="+mn-lt"/>
              </a:rPr>
              <a:t>.</a:t>
            </a:r>
          </a:p>
          <a:p>
            <a:endParaRPr lang="en-GB">
              <a:cs typeface="Calibri"/>
            </a:endParaRPr>
          </a:p>
          <a:p>
            <a:endParaRPr lang="en-GB"/>
          </a:p>
        </p:txBody>
      </p:sp>
      <p:pic>
        <p:nvPicPr>
          <p:cNvPr id="7" name="Content Placeholder 6" descr="A screenshot of a computer&#10;&#10;Description automatically generated">
            <a:extLst>
              <a:ext uri="{FF2B5EF4-FFF2-40B4-BE49-F238E27FC236}">
                <a16:creationId xmlns:a16="http://schemas.microsoft.com/office/drawing/2014/main" id="{FBE65D94-1992-2941-AA45-3D8DED76B21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19902" y="1677452"/>
            <a:ext cx="5071509" cy="3578307"/>
          </a:xfrm>
          <a:prstGeom prst="rect">
            <a:avLst/>
          </a:prstGeom>
          <a:noFill/>
          <a:ln>
            <a:solidFill>
              <a:schemeClr val="accent1"/>
            </a:solidFill>
          </a:ln>
        </p:spPr>
      </p:pic>
      <p:sp>
        <p:nvSpPr>
          <p:cNvPr id="6" name="Slide Number Placeholder 5">
            <a:extLst>
              <a:ext uri="{FF2B5EF4-FFF2-40B4-BE49-F238E27FC236}">
                <a16:creationId xmlns:a16="http://schemas.microsoft.com/office/drawing/2014/main" id="{288E0599-C7A2-0DCF-CADF-7A8C6DD042D3}"/>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6FF9F0C5-380F-41C2-899A-BAC0F0927E16}" type="slidenum">
              <a:rPr lang="en-US" smtClean="0"/>
              <a:pPr>
                <a:spcAft>
                  <a:spcPts val="600"/>
                </a:spcAft>
              </a:pPr>
              <a:t>10</a:t>
            </a:fld>
            <a:endParaRPr lang="en-US"/>
          </a:p>
        </p:txBody>
      </p:sp>
      <p:sp>
        <p:nvSpPr>
          <p:cNvPr id="9" name="Segnaposto piè di pagina 1">
            <a:extLst>
              <a:ext uri="{FF2B5EF4-FFF2-40B4-BE49-F238E27FC236}">
                <a16:creationId xmlns:a16="http://schemas.microsoft.com/office/drawing/2014/main" id="{A284887B-08AA-0AF1-8FE4-E13566043B68}"/>
              </a:ext>
            </a:extLst>
          </p:cNvPr>
          <p:cNvSpPr>
            <a:spLocks noGrp="1"/>
          </p:cNvSpPr>
          <p:nvPr>
            <p:ph type="ftr" sz="quarter" idx="11"/>
          </p:nvPr>
        </p:nvSpPr>
        <p:spPr>
          <a:xfrm>
            <a:off x="1100165" y="6353381"/>
            <a:ext cx="9982200" cy="465605"/>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spTree>
    <p:extLst>
      <p:ext uri="{BB962C8B-B14F-4D97-AF65-F5344CB8AC3E}">
        <p14:creationId xmlns:p14="http://schemas.microsoft.com/office/powerpoint/2010/main" val="197068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37FA-A3F5-435F-672C-63B96173420B}"/>
              </a:ext>
            </a:extLst>
          </p:cNvPr>
          <p:cNvSpPr>
            <a:spLocks noGrp="1"/>
          </p:cNvSpPr>
          <p:nvPr>
            <p:ph type="title"/>
          </p:nvPr>
        </p:nvSpPr>
        <p:spPr>
          <a:xfrm>
            <a:off x="838200" y="812800"/>
            <a:ext cx="5966012" cy="586535"/>
          </a:xfrm>
        </p:spPr>
        <p:txBody>
          <a:bodyPr>
            <a:normAutofit fontScale="90000"/>
          </a:bodyPr>
          <a:lstStyle/>
          <a:p>
            <a:r>
              <a:rPr lang="en-GB" sz="4000" noProof="1">
                <a:ea typeface="+mj-lt"/>
                <a:cs typeface="+mj-lt"/>
              </a:rPr>
              <a:t>Οι απειλές στον κυβερνοχώρο</a:t>
            </a:r>
            <a:endParaRPr lang="en-GB" sz="4000" noProof="1">
              <a:ea typeface="Calibri Light"/>
              <a:cs typeface="Calibri Light"/>
            </a:endParaRPr>
          </a:p>
        </p:txBody>
      </p:sp>
      <p:sp>
        <p:nvSpPr>
          <p:cNvPr id="3" name="Content Placeholder 2">
            <a:extLst>
              <a:ext uri="{FF2B5EF4-FFF2-40B4-BE49-F238E27FC236}">
                <a16:creationId xmlns:a16="http://schemas.microsoft.com/office/drawing/2014/main" id="{E3092BE9-1D54-2914-0A97-9D4A3C7BF7B5}"/>
              </a:ext>
            </a:extLst>
          </p:cNvPr>
          <p:cNvSpPr>
            <a:spLocks noGrp="1"/>
          </p:cNvSpPr>
          <p:nvPr>
            <p:ph sz="half" idx="1"/>
          </p:nvPr>
        </p:nvSpPr>
        <p:spPr>
          <a:xfrm>
            <a:off x="838200" y="1713565"/>
            <a:ext cx="4475630" cy="3398839"/>
          </a:xfrm>
        </p:spPr>
        <p:txBody>
          <a:bodyPr vert="horz" lIns="91440" tIns="45720" rIns="91440" bIns="45720" rtlCol="0" anchor="t">
            <a:noAutofit/>
          </a:bodyPr>
          <a:lstStyle/>
          <a:p>
            <a:r>
              <a:rPr lang="en-US" sz="1600" noProof="1">
                <a:ea typeface="+mn-lt"/>
                <a:cs typeface="+mn-lt"/>
              </a:rPr>
              <a:t>Για τους αγρότες που επιχειρούν να εισέλθουν στο ψηφιακό πεδίο</a:t>
            </a:r>
            <a:r>
              <a:rPr lang="en-US" sz="1600" noProof="1">
                <a:effectLst/>
                <a:ea typeface="+mn-lt"/>
                <a:cs typeface="+mn-lt"/>
              </a:rPr>
              <a:t>, </a:t>
            </a:r>
            <a:r>
              <a:rPr lang="en-US" sz="1600" noProof="1">
                <a:ea typeface="+mn-lt"/>
                <a:cs typeface="+mn-lt"/>
              </a:rPr>
              <a:t>είναι επιτακτική ανάγκη να εντοπίσουν και να κατανοήσουν τις πολλές </a:t>
            </a:r>
            <a:r>
              <a:rPr lang="en-US" sz="1600" b="1" noProof="1">
                <a:ea typeface="+mn-lt"/>
                <a:cs typeface="+mn-lt"/>
              </a:rPr>
              <a:t>απειλές στον κυβερνοχώρο </a:t>
            </a:r>
            <a:r>
              <a:rPr lang="en-US" sz="1600" noProof="1">
                <a:ea typeface="+mn-lt"/>
                <a:cs typeface="+mn-lt"/>
              </a:rPr>
              <a:t>που θα μπορούσαν να θέσουν σε κίνδυνο τις δραστηριότητές τους</a:t>
            </a:r>
            <a:r>
              <a:rPr lang="en-US" sz="1600" noProof="1">
                <a:effectLst/>
                <a:ea typeface="+mn-lt"/>
                <a:cs typeface="+mn-lt"/>
              </a:rPr>
              <a:t>.</a:t>
            </a:r>
            <a:endParaRPr lang="en-US" sz="1600" noProof="1">
              <a:ea typeface="+mn-lt"/>
              <a:cs typeface="+mn-lt"/>
            </a:endParaRPr>
          </a:p>
          <a:p>
            <a:r>
              <a:rPr lang="en-US" sz="1600" noProof="1">
                <a:ea typeface="+mn-lt"/>
                <a:cs typeface="+mn-lt"/>
              </a:rPr>
              <a:t>Οι απειλές στον κυβερνοχώρο δεν περιορίζονται μόνο στην παραβίαση υπολογιστών</a:t>
            </a:r>
            <a:r>
              <a:rPr lang="en-US" sz="1600" noProof="1">
                <a:effectLst/>
                <a:ea typeface="+mn-lt"/>
                <a:cs typeface="+mn-lt"/>
              </a:rPr>
              <a:t>, </a:t>
            </a:r>
            <a:r>
              <a:rPr lang="en-US" sz="1600" noProof="1">
                <a:ea typeface="+mn-lt"/>
                <a:cs typeface="+mn-lt"/>
              </a:rPr>
              <a:t>αλλά μπορούν να προκαλέσουν κινδύνους.</a:t>
            </a:r>
            <a:endParaRPr lang="en-US" sz="1600" noProof="1">
              <a:ea typeface="Calibri"/>
              <a:cs typeface="Calibri"/>
            </a:endParaRPr>
          </a:p>
          <a:p>
            <a:r>
              <a:rPr lang="en-US" sz="1600" noProof="1">
                <a:ea typeface="+mn-lt"/>
                <a:cs typeface="+mn-lt"/>
              </a:rPr>
              <a:t>Έξυπνος εξοπλισμός (π.χ. έξυπνοι ελκυστήρες)</a:t>
            </a:r>
          </a:p>
          <a:p>
            <a:r>
              <a:rPr lang="en-US" sz="1600" noProof="1">
                <a:ea typeface="+mn-lt"/>
                <a:cs typeface="+mn-lt"/>
              </a:rPr>
              <a:t>Ψηφιακές πλατφόρμες (π.χ. συστήματα παρακολούθησης)</a:t>
            </a:r>
          </a:p>
          <a:p>
            <a:r>
              <a:rPr lang="en-US" sz="1600" noProof="1">
                <a:ea typeface="+mn-lt"/>
                <a:cs typeface="+mn-lt"/>
              </a:rPr>
              <a:t>Ψηφιακά συστήματα αποθήκευσης</a:t>
            </a:r>
            <a:endParaRPr lang="en-GB" sz="1600" noProof="1">
              <a:ea typeface="Calibri" panose="020F0502020204030204"/>
              <a:cs typeface="Calibri" panose="020F0502020204030204"/>
            </a:endParaRPr>
          </a:p>
          <a:p>
            <a:endParaRPr lang="en-US">
              <a:cs typeface="Calibri"/>
            </a:endParaRPr>
          </a:p>
        </p:txBody>
      </p:sp>
      <p:sp>
        <p:nvSpPr>
          <p:cNvPr id="6" name="Slide Number Placeholder 5">
            <a:extLst>
              <a:ext uri="{FF2B5EF4-FFF2-40B4-BE49-F238E27FC236}">
                <a16:creationId xmlns:a16="http://schemas.microsoft.com/office/drawing/2014/main" id="{80A3FF67-2753-03CC-E09D-CB760E3F0FA7}"/>
              </a:ext>
            </a:extLst>
          </p:cNvPr>
          <p:cNvSpPr>
            <a:spLocks noGrp="1"/>
          </p:cNvSpPr>
          <p:nvPr>
            <p:ph type="sldNum" sz="quarter" idx="12"/>
          </p:nvPr>
        </p:nvSpPr>
        <p:spPr/>
        <p:txBody>
          <a:bodyPr/>
          <a:lstStyle/>
          <a:p>
            <a:fld id="{6FF9F0C5-380F-41C2-899A-BAC0F0927E16}" type="slidenum">
              <a:rPr lang="en-US" smtClean="0"/>
              <a:t>11</a:t>
            </a:fld>
            <a:endParaRPr lang="en-US"/>
          </a:p>
        </p:txBody>
      </p:sp>
      <p:sp>
        <p:nvSpPr>
          <p:cNvPr id="7" name="Segnaposto piè di pagina 1">
            <a:extLst>
              <a:ext uri="{FF2B5EF4-FFF2-40B4-BE49-F238E27FC236}">
                <a16:creationId xmlns:a16="http://schemas.microsoft.com/office/drawing/2014/main" id="{69BFDBC2-4807-C748-8E3E-C1F11AFEA31E}"/>
              </a:ext>
            </a:extLst>
          </p:cNvPr>
          <p:cNvSpPr>
            <a:spLocks noGrp="1"/>
          </p:cNvSpPr>
          <p:nvPr>
            <p:ph type="ftr" sz="quarter" idx="11"/>
          </p:nvPr>
        </p:nvSpPr>
        <p:spPr>
          <a:xfrm>
            <a:off x="-237565" y="4809931"/>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pic>
        <p:nvPicPr>
          <p:cNvPr id="8" name="Picture 7">
            <a:extLst>
              <a:ext uri="{FF2B5EF4-FFF2-40B4-BE49-F238E27FC236}">
                <a16:creationId xmlns:a16="http://schemas.microsoft.com/office/drawing/2014/main" id="{17948B59-1F14-EFD1-3953-3344C8C91E6A}"/>
              </a:ext>
            </a:extLst>
          </p:cNvPr>
          <p:cNvPicPr>
            <a:picLocks noChangeAspect="1"/>
          </p:cNvPicPr>
          <p:nvPr/>
        </p:nvPicPr>
        <p:blipFill rotWithShape="1">
          <a:blip r:embed="rId2">
            <a:extLst>
              <a:ext uri="{28A0092B-C50C-407E-A947-70E740481C1C}">
                <a14:useLocalDpi xmlns:a14="http://schemas.microsoft.com/office/drawing/2010/main" val="0"/>
              </a:ext>
            </a:extLst>
          </a:blip>
          <a:srcRect l="1772" t="3125" r="7495" b="4029"/>
          <a:stretch/>
        </p:blipFill>
        <p:spPr bwMode="auto">
          <a:xfrm>
            <a:off x="65049" y="1825625"/>
            <a:ext cx="779780" cy="791845"/>
          </a:xfrm>
          <a:prstGeom prst="rect">
            <a:avLst/>
          </a:prstGeom>
          <a:noFill/>
          <a:ln>
            <a:noFill/>
          </a:ln>
          <a:extLst>
            <a:ext uri="{53640926-AAD7-44D8-BBD7-CCE9431645EC}">
              <a14:shadowObscured xmlns:a14="http://schemas.microsoft.com/office/drawing/2010/main"/>
            </a:ext>
          </a:extLst>
        </p:spPr>
      </p:pic>
      <p:pic>
        <p:nvPicPr>
          <p:cNvPr id="9" name="Content Placeholder 8">
            <a:extLst>
              <a:ext uri="{FF2B5EF4-FFF2-40B4-BE49-F238E27FC236}">
                <a16:creationId xmlns:a16="http://schemas.microsoft.com/office/drawing/2014/main" id="{50F42D1D-44B7-D405-2E8C-C3FBDA939EF4}"/>
              </a:ext>
            </a:extLst>
          </p:cNvPr>
          <p:cNvPicPr>
            <a:picLocks noGrp="1" noChangeAspect="1"/>
          </p:cNvPicPr>
          <p:nvPr>
            <p:ph sz="half" idx="2"/>
          </p:nvPr>
        </p:nvPicPr>
        <p:blipFill>
          <a:blip r:embed="rId3"/>
          <a:stretch>
            <a:fillRect/>
          </a:stretch>
        </p:blipFill>
        <p:spPr>
          <a:xfrm>
            <a:off x="5504330" y="1690773"/>
            <a:ext cx="5013511" cy="3334870"/>
          </a:xfrm>
          <a:prstGeom prst="rect">
            <a:avLst/>
          </a:prstGeom>
          <a:ln>
            <a:solidFill>
              <a:srgbClr val="4F81BD"/>
            </a:solidFill>
          </a:ln>
        </p:spPr>
      </p:pic>
    </p:spTree>
    <p:extLst>
      <p:ext uri="{BB962C8B-B14F-4D97-AF65-F5344CB8AC3E}">
        <p14:creationId xmlns:p14="http://schemas.microsoft.com/office/powerpoint/2010/main" val="3121624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793-EAC6-F4C8-7412-2CBF4EC51636}"/>
              </a:ext>
            </a:extLst>
          </p:cNvPr>
          <p:cNvSpPr>
            <a:spLocks noGrp="1"/>
          </p:cNvSpPr>
          <p:nvPr>
            <p:ph type="title"/>
          </p:nvPr>
        </p:nvSpPr>
        <p:spPr/>
        <p:txBody>
          <a:bodyPr/>
          <a:lstStyle/>
          <a:p>
            <a:r>
              <a:rPr lang="en-GB" sz="4000" noProof="1">
                <a:ea typeface="+mj-lt"/>
                <a:cs typeface="+mj-lt"/>
              </a:rPr>
              <a:t>Πρακτική δραστηριότητα #1</a:t>
            </a:r>
            <a:endParaRPr lang="el-GR" sz="4000" noProof="1"/>
          </a:p>
        </p:txBody>
      </p:sp>
      <p:sp>
        <p:nvSpPr>
          <p:cNvPr id="3" name="Content Placeholder 2">
            <a:extLst>
              <a:ext uri="{FF2B5EF4-FFF2-40B4-BE49-F238E27FC236}">
                <a16:creationId xmlns:a16="http://schemas.microsoft.com/office/drawing/2014/main" id="{DCB5E3D3-8889-E1D4-EB22-92DCF3C4B469}"/>
              </a:ext>
            </a:extLst>
          </p:cNvPr>
          <p:cNvSpPr>
            <a:spLocks noGrp="1"/>
          </p:cNvSpPr>
          <p:nvPr>
            <p:ph sz="half" idx="1"/>
          </p:nvPr>
        </p:nvSpPr>
        <p:spPr>
          <a:xfrm>
            <a:off x="838199" y="1825625"/>
            <a:ext cx="10355820" cy="2132574"/>
          </a:xfrm>
        </p:spPr>
        <p:txBody>
          <a:bodyPr vert="horz" lIns="91440" tIns="45720" rIns="91440" bIns="45720" rtlCol="0" anchor="t">
            <a:normAutofit fontScale="85000" lnSpcReduction="10000"/>
          </a:bodyPr>
          <a:lstStyle/>
          <a:p>
            <a:endParaRPr lang="en-GB"/>
          </a:p>
          <a:p>
            <a:endParaRPr lang="en-GB" noProof="1">
              <a:ea typeface="Calibri"/>
              <a:cs typeface="Calibri"/>
            </a:endParaRPr>
          </a:p>
          <a:p>
            <a:pPr>
              <a:buFont typeface="Arial"/>
              <a:buChar char="•"/>
            </a:pPr>
            <a:r>
              <a:rPr lang="en-GB" noProof="1">
                <a:ea typeface="+mn-lt"/>
                <a:cs typeface="+mn-lt"/>
              </a:rPr>
              <a:t>Ομαδική δραστηριότητα για ψηφιακή έρευνα</a:t>
            </a:r>
            <a:endParaRPr lang="en-GB" noProof="1"/>
          </a:p>
          <a:p>
            <a:pPr marL="0" indent="0">
              <a:buNone/>
            </a:pPr>
            <a:r>
              <a:rPr lang="en-GB" dirty="0">
                <a:hlinkClick r:id="rId2"/>
              </a:rPr>
              <a:t>https://docs.google.com/document/d/1SRUoewg6us0uS43WKQXzbawAMScDWUID/edit?usp=sharing&amp;ouid=109073457666436238228&amp;rtpof=true&amp;sd=true</a:t>
            </a:r>
            <a:r>
              <a:rPr lang="en-GB" dirty="0"/>
              <a:t> </a:t>
            </a:r>
            <a:endParaRPr lang="en-GB" dirty="0">
              <a:ea typeface="Calibri"/>
              <a:cs typeface="Calibri"/>
            </a:endParaRPr>
          </a:p>
        </p:txBody>
      </p:sp>
      <p:sp>
        <p:nvSpPr>
          <p:cNvPr id="6" name="Slide Number Placeholder 5">
            <a:extLst>
              <a:ext uri="{FF2B5EF4-FFF2-40B4-BE49-F238E27FC236}">
                <a16:creationId xmlns:a16="http://schemas.microsoft.com/office/drawing/2014/main" id="{E618C741-9506-841E-F52B-18FAF329AB28}"/>
              </a:ext>
            </a:extLst>
          </p:cNvPr>
          <p:cNvSpPr>
            <a:spLocks noGrp="1"/>
          </p:cNvSpPr>
          <p:nvPr>
            <p:ph type="sldNum" sz="quarter" idx="12"/>
          </p:nvPr>
        </p:nvSpPr>
        <p:spPr/>
        <p:txBody>
          <a:bodyPr/>
          <a:lstStyle/>
          <a:p>
            <a:fld id="{6FF9F0C5-380F-41C2-899A-BAC0F0927E16}" type="slidenum">
              <a:rPr lang="en-US" smtClean="0"/>
              <a:t>12</a:t>
            </a:fld>
            <a:endParaRPr lang="en-US"/>
          </a:p>
        </p:txBody>
      </p:sp>
      <p:sp>
        <p:nvSpPr>
          <p:cNvPr id="7" name="Segnaposto piè di pagina 1">
            <a:extLst>
              <a:ext uri="{FF2B5EF4-FFF2-40B4-BE49-F238E27FC236}">
                <a16:creationId xmlns:a16="http://schemas.microsoft.com/office/drawing/2014/main" id="{A425B156-73A7-B1B5-6914-59B952040CD7}"/>
              </a:ext>
            </a:extLst>
          </p:cNvPr>
          <p:cNvSpPr>
            <a:spLocks noGrp="1"/>
          </p:cNvSpPr>
          <p:nvPr>
            <p:ph type="ftr" sz="quarter" idx="11"/>
          </p:nvPr>
        </p:nvSpPr>
        <p:spPr>
          <a:xfrm>
            <a:off x="838200" y="6255489"/>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l-GR" noProof="1"/>
          </a:p>
        </p:txBody>
      </p:sp>
    </p:spTree>
    <p:extLst>
      <p:ext uri="{BB962C8B-B14F-4D97-AF65-F5344CB8AC3E}">
        <p14:creationId xmlns:p14="http://schemas.microsoft.com/office/powerpoint/2010/main" val="730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96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35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a:xfrm>
            <a:off x="838200" y="681037"/>
            <a:ext cx="7389158" cy="1144121"/>
          </a:xfrm>
        </p:spPr>
        <p:txBody>
          <a:bodyPr/>
          <a:lstStyle/>
          <a:p>
            <a:r>
              <a:rPr lang="en-GB" sz="4000" noProof="1">
                <a:ea typeface="+mj-lt"/>
                <a:cs typeface="+mj-lt"/>
              </a:rPr>
              <a:t>Περιεχόμενα</a:t>
            </a:r>
            <a:endParaRPr lang="en-GB" sz="4000" noProof="1">
              <a:ea typeface="Calibri Light"/>
              <a:cs typeface="Calibri Light"/>
            </a:endParaRP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6414248" cy="3824662"/>
          </a:xfrm>
        </p:spPr>
        <p:txBody>
          <a:bodyPr vert="horz" lIns="91440" tIns="45720" rIns="91440" bIns="45720" rtlCol="0" anchor="t">
            <a:normAutofit/>
          </a:bodyPr>
          <a:lstStyle/>
          <a:p>
            <a:endParaRPr lang="en-GB"/>
          </a:p>
          <a:p>
            <a:r>
              <a:rPr lang="en-GB" sz="2000" noProof="1">
                <a:ea typeface="+mn-lt"/>
                <a:cs typeface="+mn-lt"/>
              </a:rPr>
              <a:t>Τι είναι η ψηφιακή συνεργασία και επικοινωνία?</a:t>
            </a:r>
          </a:p>
          <a:p>
            <a:r>
              <a:rPr lang="en-GB" sz="2000" noProof="1">
                <a:ea typeface="+mn-lt"/>
                <a:cs typeface="+mn-lt"/>
              </a:rPr>
              <a:t>Ψηφιακές πλατφόρμες</a:t>
            </a:r>
            <a:endParaRPr lang="en-GB" sz="2000" noProof="1">
              <a:ea typeface="Calibri"/>
              <a:cs typeface="Calibri"/>
            </a:endParaRPr>
          </a:p>
          <a:p>
            <a:r>
              <a:rPr lang="en-GB" sz="2000" noProof="1">
                <a:ea typeface="+mn-lt"/>
                <a:cs typeface="+mn-lt"/>
              </a:rPr>
              <a:t>Εργαλεία συνεργασίας</a:t>
            </a:r>
            <a:endParaRPr lang="en-GB" sz="2000" noProof="1">
              <a:ea typeface="Calibri"/>
              <a:cs typeface="Calibri"/>
            </a:endParaRPr>
          </a:p>
          <a:p>
            <a:r>
              <a:rPr lang="en-GB" sz="2000" noProof="1">
                <a:ea typeface="+mn-lt"/>
                <a:cs typeface="+mn-lt"/>
              </a:rPr>
              <a:t>Εργαλεία κοινωνικής δικτύωσης</a:t>
            </a:r>
            <a:endParaRPr lang="en-GB" sz="2000" noProof="1">
              <a:ea typeface="Calibri"/>
              <a:cs typeface="Calibri"/>
            </a:endParaRPr>
          </a:p>
          <a:p>
            <a:r>
              <a:rPr lang="en-GB" sz="2000" noProof="1">
                <a:ea typeface="+mn-lt"/>
                <a:cs typeface="+mn-lt"/>
              </a:rPr>
              <a:t>Εργαλεία διαχείρισης</a:t>
            </a:r>
            <a:endParaRPr lang="en-US" sz="1800" noProof="1">
              <a:ea typeface="Calibri" panose="020F0502020204030204"/>
              <a:cs typeface="Calibri" panose="020F0502020204030204"/>
            </a:endParaRPr>
          </a:p>
          <a:p>
            <a:pPr marR="0">
              <a:spcAft>
                <a:spcPts val="0"/>
              </a:spcAft>
            </a:pPr>
            <a:endParaRPr lang="en-GB">
              <a:cs typeface="Calibri"/>
            </a:endParaRPr>
          </a:p>
          <a:p>
            <a:pPr marL="0" marR="0" indent="0">
              <a:spcAft>
                <a:spcPts val="0"/>
              </a:spcAft>
              <a:buNone/>
            </a:pPr>
            <a:endParaRPr lang="en-GB"/>
          </a:p>
          <a:p>
            <a:endParaRPr lang="en-GB"/>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15</a:t>
            </a:fld>
            <a:endParaRPr lang="en-US"/>
          </a:p>
        </p:txBody>
      </p:sp>
      <p:sp>
        <p:nvSpPr>
          <p:cNvPr id="4" name="Segnaposto piè di pagina 1">
            <a:extLst>
              <a:ext uri="{FF2B5EF4-FFF2-40B4-BE49-F238E27FC236}">
                <a16:creationId xmlns:a16="http://schemas.microsoft.com/office/drawing/2014/main" id="{83479139-8E1F-7E17-0B78-E74B37DE9411}"/>
              </a:ext>
            </a:extLst>
          </p:cNvPr>
          <p:cNvSpPr>
            <a:spLocks noGrp="1"/>
          </p:cNvSpPr>
          <p:nvPr>
            <p:ph type="ftr" sz="quarter" idx="11"/>
          </p:nvPr>
        </p:nvSpPr>
        <p:spPr>
          <a:xfrm>
            <a:off x="707746" y="6240778"/>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noProof="1"/>
          </a:p>
        </p:txBody>
      </p:sp>
    </p:spTree>
    <p:extLst>
      <p:ext uri="{BB962C8B-B14F-4D97-AF65-F5344CB8AC3E}">
        <p14:creationId xmlns:p14="http://schemas.microsoft.com/office/powerpoint/2010/main" val="78323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625289" y="913463"/>
            <a:ext cx="8318866" cy="588309"/>
          </a:xfrm>
        </p:spPr>
        <p:txBody>
          <a:bodyPr anchor="b">
            <a:noAutofit/>
          </a:bodyPr>
          <a:lstStyle/>
          <a:p>
            <a:r>
              <a:rPr lang="en-GB" noProof="1">
                <a:ea typeface="+mj-lt"/>
                <a:cs typeface="+mj-lt"/>
              </a:rPr>
              <a:t>Τι είναι η ψηφιακή επικοινωνία και συνεργασία;</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32875" y="1428954"/>
            <a:ext cx="3349519" cy="2804070"/>
          </a:xfrm>
        </p:spPr>
        <p:txBody>
          <a:bodyPr vert="horz" lIns="91440" tIns="45720" rIns="91440" bIns="45720" rtlCol="0" anchor="t">
            <a:noAutofit/>
          </a:bodyPr>
          <a:lstStyle/>
          <a:p>
            <a:r>
              <a:rPr lang="en-GB" sz="1400" noProof="1">
                <a:ea typeface="+mn-lt"/>
                <a:cs typeface="+mn-lt"/>
              </a:rPr>
              <a:t>Τα </a:t>
            </a:r>
            <a:r>
              <a:rPr lang="en-GB" sz="1400" b="1" noProof="1">
                <a:ea typeface="+mn-lt"/>
                <a:cs typeface="+mn-lt"/>
              </a:rPr>
              <a:t>ψηφιακά </a:t>
            </a:r>
            <a:r>
              <a:rPr lang="en-GB" sz="1400" noProof="1">
                <a:ea typeface="+mn-lt"/>
                <a:cs typeface="+mn-lt"/>
              </a:rPr>
              <a:t>εργαλεία </a:t>
            </a:r>
            <a:r>
              <a:rPr lang="en-GB" sz="1400" b="1" noProof="1">
                <a:ea typeface="+mn-lt"/>
                <a:cs typeface="+mn-lt"/>
              </a:rPr>
              <a:t>επικοινωνίας και συνεργασίας </a:t>
            </a:r>
            <a:r>
              <a:rPr lang="en-GB" sz="1400" noProof="1">
                <a:ea typeface="+mn-lt"/>
                <a:cs typeface="+mn-lt"/>
              </a:rPr>
              <a:t>μπορούν να γεφυρώσουν το χάσμα μεταξύ γεωργών, προμηθευτών και πελατών, επιτρέποντας τη συνεργασία και τη λήψη αποφάσεων σε πραγματικό χρόνο.</a:t>
            </a:r>
          </a:p>
          <a:p>
            <a:r>
              <a:rPr lang="en-GB" sz="1400" noProof="1">
                <a:ea typeface="+mn-lt"/>
                <a:cs typeface="+mn-lt"/>
              </a:rPr>
              <a:t>Η αποτελεσματική ψηφιακή επικοινωνία μπορεί να οδηγήσει σε καλύτερη κατανομή των πόρων, από το εργατικό δυναμικό έως τα μηχανήματα, βάσει κοινών πληροφοριών.</a:t>
            </a:r>
          </a:p>
          <a:p>
            <a:r>
              <a:rPr lang="en-GB" sz="1400" noProof="1">
                <a:ea typeface="+mn-lt"/>
                <a:cs typeface="+mn-lt"/>
              </a:rPr>
              <a:t>Τα ψηφιακά εργαλεία συνεργασίας επιτρέπουν στους αγρότες να μοιράζονται γνώσεις, βέλτιστες πρακτικές και καινοτόμες τεχνικές καλλιέργειας με μια ευρύτερη κοινότητα</a:t>
            </a:r>
            <a:endParaRPr lang="en-GB" sz="1400" noProof="1">
              <a:ea typeface="Calibri"/>
              <a:cs typeface="Calibri"/>
            </a:endParaRPr>
          </a:p>
          <a:p>
            <a:endParaRPr lang="en-GB" sz="180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8857129" y="4787526"/>
            <a:ext cx="457200" cy="365125"/>
          </a:xfrm>
        </p:spPr>
        <p:txBody>
          <a:bodyPr anchor="ctr">
            <a:normAutofit/>
          </a:bodyPr>
          <a:lstStyle/>
          <a:p>
            <a:pPr>
              <a:spcAft>
                <a:spcPts val="600"/>
              </a:spcAft>
            </a:pPr>
            <a:fld id="{D57F1E4F-1CFF-5643-939E-217C01CDF565}" type="slidenum">
              <a:rPr lang="en-US" smtClean="0"/>
              <a:pPr>
                <a:spcAft>
                  <a:spcPts val="600"/>
                </a:spcAft>
              </a:pPr>
              <a:t>16</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2241" y="6025964"/>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n-US" noProof="1">
              <a:ea typeface="Calibri"/>
              <a:cs typeface="Calibri"/>
            </a:endParaRP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70713" y="1433568"/>
            <a:ext cx="722189" cy="722189"/>
          </a:xfrm>
          <a:prstGeom prst="rect">
            <a:avLst/>
          </a:prstGeom>
        </p:spPr>
      </p:pic>
      <p:pic>
        <p:nvPicPr>
          <p:cNvPr id="4" name="Picture 3" descr="Art of communication statistics">
            <a:extLst>
              <a:ext uri="{FF2B5EF4-FFF2-40B4-BE49-F238E27FC236}">
                <a16:creationId xmlns:a16="http://schemas.microsoft.com/office/drawing/2014/main" id="{EDB561CF-BE6C-6237-3929-CD1E8211B6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6049" y="1713716"/>
            <a:ext cx="5487372" cy="3441475"/>
          </a:xfrm>
          <a:prstGeom prst="rect">
            <a:avLst/>
          </a:prstGeom>
          <a:noFill/>
          <a:ln>
            <a:noFill/>
          </a:ln>
        </p:spPr>
      </p:pic>
      <p:sp>
        <p:nvSpPr>
          <p:cNvPr id="8" name="TextBox 7">
            <a:extLst>
              <a:ext uri="{FF2B5EF4-FFF2-40B4-BE49-F238E27FC236}">
                <a16:creationId xmlns:a16="http://schemas.microsoft.com/office/drawing/2014/main" id="{E3D2CED9-5A54-5C7F-19E4-F2D79E9BAECA}"/>
              </a:ext>
            </a:extLst>
          </p:cNvPr>
          <p:cNvSpPr txBox="1"/>
          <p:nvPr/>
        </p:nvSpPr>
        <p:spPr>
          <a:xfrm>
            <a:off x="4787153" y="5288480"/>
            <a:ext cx="6097464" cy="307777"/>
          </a:xfrm>
          <a:prstGeom prst="rect">
            <a:avLst/>
          </a:prstGeom>
          <a:noFill/>
        </p:spPr>
        <p:txBody>
          <a:bodyPr wrap="square" lIns="91440" tIns="45720" rIns="91440" bIns="45720" anchor="t">
            <a:spAutoFit/>
          </a:bodyPr>
          <a:lstStyle/>
          <a:p>
            <a:pPr algn="ctr"/>
            <a:r>
              <a:rPr lang="en-GB" sz="1400" noProof="1">
                <a:ea typeface="+mn-lt"/>
                <a:cs typeface="+mn-lt"/>
              </a:rPr>
              <a:t>Η σημασία της επικοινωνίας </a:t>
            </a:r>
            <a:r>
              <a:rPr lang="en-GB" sz="1400" noProof="1">
                <a:effectLst/>
                <a:ea typeface="+mn-lt"/>
                <a:cs typeface="+mn-lt"/>
              </a:rPr>
              <a:t>(</a:t>
            </a:r>
            <a:r>
              <a:rPr lang="en-GB" sz="1400" noProof="1">
                <a:ea typeface="+mn-lt"/>
                <a:cs typeface="+mn-lt"/>
              </a:rPr>
              <a:t>πηγή</a:t>
            </a:r>
            <a:r>
              <a:rPr lang="en-GB" sz="1400" noProof="1">
                <a:effectLst/>
                <a:ea typeface="+mn-lt"/>
                <a:cs typeface="+mn-lt"/>
              </a:rPr>
              <a:t>: project.co)</a:t>
            </a:r>
            <a:endParaRPr lang="en-GB" noProof="1">
              <a:ea typeface="+mn-lt"/>
              <a:cs typeface="+mn-lt"/>
            </a:endParaRPr>
          </a:p>
        </p:txBody>
      </p:sp>
      <p:sp>
        <p:nvSpPr>
          <p:cNvPr id="6" name="TextBox 5">
            <a:extLst>
              <a:ext uri="{FF2B5EF4-FFF2-40B4-BE49-F238E27FC236}">
                <a16:creationId xmlns:a16="http://schemas.microsoft.com/office/drawing/2014/main" id="{65A5A83B-90F1-842E-3D96-BD1E4BB8E1CD}"/>
              </a:ext>
            </a:extLst>
          </p:cNvPr>
          <p:cNvSpPr txBox="1"/>
          <p:nvPr/>
        </p:nvSpPr>
        <p:spPr>
          <a:xfrm>
            <a:off x="11029950" y="6181724"/>
            <a:ext cx="47625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898989"/>
                </a:solidFill>
                <a:ea typeface="Calibri"/>
                <a:cs typeface="Calibri"/>
              </a:rPr>
              <a:t>16</a:t>
            </a:r>
            <a:endParaRPr lang="el-GR" sz="1200" dirty="0">
              <a:ea typeface="Calibri"/>
              <a:cs typeface="Calibri"/>
            </a:endParaRPr>
          </a:p>
          <a:p>
            <a:pPr algn="l"/>
            <a:endParaRPr lang="el-GR" dirty="0">
              <a:ea typeface="Calibri"/>
              <a:cs typeface="Calibri"/>
            </a:endParaRPr>
          </a:p>
        </p:txBody>
      </p:sp>
    </p:spTree>
    <p:extLst>
      <p:ext uri="{BB962C8B-B14F-4D97-AF65-F5344CB8AC3E}">
        <p14:creationId xmlns:p14="http://schemas.microsoft.com/office/powerpoint/2010/main" val="155994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913464"/>
            <a:ext cx="5584633" cy="588308"/>
          </a:xfrm>
        </p:spPr>
        <p:txBody>
          <a:bodyPr anchor="b">
            <a:normAutofit/>
          </a:bodyPr>
          <a:lstStyle/>
          <a:p>
            <a:r>
              <a:rPr lang="en-GB" sz="3600" noProof="1">
                <a:ea typeface="+mj-lt"/>
                <a:cs typeface="+mj-lt"/>
              </a:rPr>
              <a:t>Ψηφιακές πλατφόρμες</a:t>
            </a:r>
            <a:endParaRPr lang="el-GR" sz="3600" noProof="1"/>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66492" y="1709101"/>
            <a:ext cx="4459073" cy="3689333"/>
          </a:xfrm>
        </p:spPr>
        <p:txBody>
          <a:bodyPr vert="horz" lIns="91440" tIns="45720" rIns="91440" bIns="45720" rtlCol="0" anchor="t">
            <a:noAutofit/>
          </a:bodyPr>
          <a:lstStyle/>
          <a:p>
            <a:r>
              <a:rPr lang="en-US" sz="1200" noProof="1">
                <a:ea typeface="+mn-lt"/>
                <a:cs typeface="+mn-lt"/>
              </a:rPr>
              <a:t>Τα</a:t>
            </a:r>
            <a:r>
              <a:rPr lang="en-US" sz="1200" b="1" noProof="1">
                <a:ea typeface="+mn-lt"/>
                <a:cs typeface="+mn-lt"/>
              </a:rPr>
              <a:t> ψηφιακά εργαλεία</a:t>
            </a:r>
            <a:r>
              <a:rPr lang="en-US" sz="1200" noProof="1">
                <a:ea typeface="+mn-lt"/>
                <a:cs typeface="+mn-lt"/>
              </a:rPr>
              <a:t> </a:t>
            </a:r>
            <a:r>
              <a:rPr lang="en-US" sz="1200" b="1" noProof="1">
                <a:ea typeface="+mn-lt"/>
                <a:cs typeface="+mn-lt"/>
              </a:rPr>
              <a:t>επικοινωνίας και συνεργασίας </a:t>
            </a:r>
            <a:r>
              <a:rPr lang="en-US" sz="1200" noProof="1">
                <a:ea typeface="+mn-lt"/>
                <a:cs typeface="+mn-lt"/>
              </a:rPr>
              <a:t>μπορούν να </a:t>
            </a:r>
            <a:r>
              <a:rPr lang="en-US" sz="1200" u="sng" noProof="1">
                <a:ea typeface="+mn-lt"/>
                <a:cs typeface="+mn-lt"/>
              </a:rPr>
              <a:t>κατηγοριοποιηθούν</a:t>
            </a:r>
            <a:r>
              <a:rPr lang="en-US" sz="1200" noProof="1">
                <a:ea typeface="+mn-lt"/>
                <a:cs typeface="+mn-lt"/>
              </a:rPr>
              <a:t> με βάση τις κύριες λειτουργίες τους και τους τρόπους επικοινωνίας που </a:t>
            </a:r>
            <a:r>
              <a:rPr lang="en-US" sz="1200" noProof="1">
                <a:solidFill>
                  <a:srgbClr val="000000"/>
                </a:solidFill>
                <a:ea typeface="+mn-lt"/>
                <a:cs typeface="+mn-lt"/>
              </a:rPr>
              <a:t>διευκολύνουν.</a:t>
            </a:r>
            <a:endParaRPr lang="en-US" sz="1200" noProof="1">
              <a:ea typeface="Calibri"/>
              <a:cs typeface="Calibri"/>
            </a:endParaRPr>
          </a:p>
          <a:p>
            <a:pPr marL="285750" indent="-285750">
              <a:buFont typeface="Arial"/>
              <a:buChar char="•"/>
            </a:pPr>
            <a:r>
              <a:rPr lang="en-US" sz="1200" noProof="1">
                <a:ea typeface="+mn-lt"/>
                <a:cs typeface="+mn-lt"/>
              </a:rPr>
              <a:t>Εφαρμογές άμεσων μηνυμάτων και συνομιλιών</a:t>
            </a:r>
            <a:endParaRPr lang="en-US" sz="1200" noProof="1">
              <a:ea typeface="Calibri"/>
              <a:cs typeface="Calibri"/>
            </a:endParaRPr>
          </a:p>
          <a:p>
            <a:pPr marL="285750" indent="-285750">
              <a:buFont typeface="Arial"/>
              <a:buChar char="•"/>
            </a:pPr>
            <a:r>
              <a:rPr lang="en-US" sz="1200" noProof="1">
                <a:ea typeface="+mn-lt"/>
                <a:cs typeface="+mn-lt"/>
              </a:rPr>
              <a:t>Πλατφόρμες ηλεκτρονικού ταχυδρομείου</a:t>
            </a:r>
            <a:endParaRPr lang="en-US" sz="1200" noProof="1">
              <a:ea typeface="Calibri"/>
              <a:cs typeface="Calibri"/>
            </a:endParaRPr>
          </a:p>
          <a:p>
            <a:pPr marL="285750" indent="-285750">
              <a:buFont typeface="Arial"/>
              <a:buChar char="•"/>
            </a:pPr>
            <a:r>
              <a:rPr lang="en-US" sz="1200" noProof="1">
                <a:ea typeface="+mn-lt"/>
                <a:cs typeface="+mn-lt"/>
              </a:rPr>
              <a:t>Εργαλεία τηλεδιάσκεψης</a:t>
            </a:r>
            <a:endParaRPr lang="en-US" sz="1200" noProof="1">
              <a:ea typeface="Calibri"/>
              <a:cs typeface="Calibri"/>
            </a:endParaRPr>
          </a:p>
          <a:p>
            <a:pPr marL="285750" indent="-285750">
              <a:buFont typeface="Arial"/>
              <a:buChar char="•"/>
            </a:pPr>
            <a:r>
              <a:rPr lang="en-US" sz="1200" noProof="1">
                <a:ea typeface="+mn-lt"/>
                <a:cs typeface="+mn-lt"/>
              </a:rPr>
              <a:t>Πλατφόρμες συνεργασίας και ομαδικής επικοινωνίας</a:t>
            </a:r>
            <a:endParaRPr lang="en-US" sz="1200" noProof="1">
              <a:ea typeface="Calibri"/>
              <a:cs typeface="Calibri"/>
            </a:endParaRPr>
          </a:p>
          <a:p>
            <a:pPr marL="285750" indent="-285750">
              <a:buFont typeface="Arial"/>
              <a:buChar char="•"/>
            </a:pPr>
            <a:r>
              <a:rPr lang="en-US" sz="1200" noProof="1">
                <a:ea typeface="+mn-lt"/>
                <a:cs typeface="+mn-lt"/>
              </a:rPr>
              <a:t>Πλατφόρμες μέσων κοινωνικής δικτύωσης</a:t>
            </a:r>
            <a:endParaRPr lang="en-US" sz="1200" noProof="1">
              <a:ea typeface="Calibri"/>
              <a:cs typeface="Calibri"/>
            </a:endParaRPr>
          </a:p>
          <a:p>
            <a:pPr marL="285750" indent="-285750">
              <a:buFont typeface="Arial"/>
              <a:buChar char="•"/>
            </a:pPr>
            <a:r>
              <a:rPr lang="en-US" sz="1200" noProof="1">
                <a:ea typeface="+mn-lt"/>
                <a:cs typeface="+mn-lt"/>
              </a:rPr>
              <a:t>Φόρουμ &amp; πίνακες συζητήσεων</a:t>
            </a:r>
            <a:endParaRPr lang="en-US" sz="1200" noProof="1">
              <a:ea typeface="Calibri"/>
              <a:cs typeface="Calibri"/>
            </a:endParaRPr>
          </a:p>
          <a:p>
            <a:pPr marL="285750" indent="-285750">
              <a:buFont typeface="Arial"/>
              <a:buChar char="•"/>
            </a:pPr>
            <a:r>
              <a:rPr lang="en-US" sz="1200" noProof="1">
                <a:ea typeface="+mn-lt"/>
                <a:cs typeface="+mn-lt"/>
              </a:rPr>
              <a:t>Εργαλεία Voice-over-IP (VoIP)</a:t>
            </a:r>
          </a:p>
          <a:p>
            <a:pPr marL="285750" indent="-285750">
              <a:buFont typeface="Arial"/>
              <a:buChar char="•"/>
            </a:pPr>
            <a:r>
              <a:rPr lang="en-US" sz="1200" noProof="1">
                <a:ea typeface="+mn-lt"/>
                <a:cs typeface="+mn-lt"/>
              </a:rPr>
              <a:t>Διαχείριση έργων &amp; συνεργασία εργασιών.</a:t>
            </a:r>
          </a:p>
          <a:p>
            <a:pPr marL="285750" indent="-285750">
              <a:buFont typeface="Arial"/>
              <a:buChar char="•"/>
            </a:pPr>
            <a:r>
              <a:rPr lang="en-US" sz="1200" noProof="1">
                <a:ea typeface="+mn-lt"/>
                <a:cs typeface="+mn-lt"/>
              </a:rPr>
              <a:t>Κοινή χρήση αρχείων &amp; αποθήκευση στο νέφος</a:t>
            </a:r>
            <a:endParaRPr lang="en-US" sz="1200" noProof="1">
              <a:ea typeface="Calibri"/>
              <a:cs typeface="Calibri"/>
            </a:endParaRPr>
          </a:p>
          <a:p>
            <a:pPr marL="285750" indent="-285750">
              <a:buFont typeface="Arial"/>
              <a:buChar char="•"/>
            </a:pPr>
            <a:r>
              <a:rPr lang="en-US" sz="1200" noProof="1">
                <a:ea typeface="+mn-lt"/>
                <a:cs typeface="+mn-lt"/>
              </a:rPr>
              <a:t>Εργαλεία ανατροφοδότησης &amp; έρευνας</a:t>
            </a:r>
            <a:endParaRPr lang="en-GB" sz="1200" noProof="1"/>
          </a:p>
          <a:p>
            <a:endParaRPr lang="en-US" sz="1800">
              <a:cs typeface="Calibri"/>
            </a:endParaRPr>
          </a:p>
          <a:p>
            <a:endParaRPr lang="en-GB" sz="180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1154335" y="6143438"/>
            <a:ext cx="457200" cy="365125"/>
          </a:xfrm>
        </p:spPr>
        <p:txBody>
          <a:bodyPr anchor="ctr">
            <a:normAutofit/>
          </a:bodyPr>
          <a:lstStyle/>
          <a:p>
            <a:pPr>
              <a:spcAft>
                <a:spcPts val="600"/>
              </a:spcAft>
            </a:pPr>
            <a:fld id="{D57F1E4F-1CFF-5643-939E-217C01CDF565}" type="slidenum">
              <a:rPr lang="en-US" smtClean="0"/>
              <a:pPr>
                <a:spcAft>
                  <a:spcPts val="600"/>
                </a:spcAft>
              </a:pPr>
              <a:t>17</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636495" y="6138023"/>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noProof="1"/>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37095" y="1422362"/>
            <a:ext cx="722189" cy="722189"/>
          </a:xfrm>
          <a:prstGeom prst="rect">
            <a:avLst/>
          </a:prstGeom>
        </p:spPr>
      </p:pic>
      <p:pic>
        <p:nvPicPr>
          <p:cNvPr id="11" name="Picture 10">
            <a:extLst>
              <a:ext uri="{FF2B5EF4-FFF2-40B4-BE49-F238E27FC236}">
                <a16:creationId xmlns:a16="http://schemas.microsoft.com/office/drawing/2014/main" id="{BD48C21C-8D00-CE54-8FE5-955B9A63FE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1816" y="1498800"/>
            <a:ext cx="5358311" cy="3249760"/>
          </a:xfrm>
          <a:prstGeom prst="rect">
            <a:avLst/>
          </a:prstGeom>
          <a:noFill/>
          <a:ln>
            <a:solidFill>
              <a:schemeClr val="accent1"/>
            </a:solidFill>
          </a:ln>
        </p:spPr>
      </p:pic>
      <p:sp>
        <p:nvSpPr>
          <p:cNvPr id="14" name="TextBox 13">
            <a:extLst>
              <a:ext uri="{FF2B5EF4-FFF2-40B4-BE49-F238E27FC236}">
                <a16:creationId xmlns:a16="http://schemas.microsoft.com/office/drawing/2014/main" id="{50943649-77A4-9CCD-4745-13A34364218C}"/>
              </a:ext>
            </a:extLst>
          </p:cNvPr>
          <p:cNvSpPr txBox="1"/>
          <p:nvPr/>
        </p:nvSpPr>
        <p:spPr>
          <a:xfrm>
            <a:off x="5514360" y="4875137"/>
            <a:ext cx="6097464" cy="307777"/>
          </a:xfrm>
          <a:prstGeom prst="rect">
            <a:avLst/>
          </a:prstGeom>
          <a:noFill/>
        </p:spPr>
        <p:txBody>
          <a:bodyPr wrap="square" lIns="91440" tIns="45720" rIns="91440" bIns="45720" anchor="t">
            <a:spAutoFit/>
          </a:bodyPr>
          <a:lstStyle/>
          <a:p>
            <a:pPr algn="ctr"/>
            <a:r>
              <a:rPr lang="en-US" sz="1400" noProof="1">
                <a:ea typeface="+mn-lt"/>
                <a:cs typeface="+mn-lt"/>
              </a:rPr>
              <a:t>Κατηγορίες εργαλείων επικοινωνίας (πηγή: getguru.com)</a:t>
            </a:r>
            <a:endParaRPr lang="en-US" noProof="1">
              <a:ea typeface="Calibri"/>
              <a:cs typeface="Calibri"/>
            </a:endParaRPr>
          </a:p>
        </p:txBody>
      </p:sp>
    </p:spTree>
    <p:extLst>
      <p:ext uri="{BB962C8B-B14F-4D97-AF65-F5344CB8AC3E}">
        <p14:creationId xmlns:p14="http://schemas.microsoft.com/office/powerpoint/2010/main" val="3338127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3600" noProof="1">
                <a:ea typeface="+mj-lt"/>
                <a:cs typeface="+mj-lt"/>
              </a:rPr>
              <a:t>Ψηφιακές πλατφόρμες: επικοινωνία</a:t>
            </a:r>
            <a:endParaRPr lang="el-GR" sz="3600" noProof="1"/>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357845" y="2056483"/>
            <a:ext cx="4055662" cy="3263510"/>
          </a:xfrm>
        </p:spPr>
        <p:txBody>
          <a:bodyPr vert="horz" lIns="91440" tIns="45720" rIns="91440" bIns="45720" rtlCol="0" anchor="t">
            <a:noAutofit/>
          </a:bodyPr>
          <a:lstStyle/>
          <a:p>
            <a:r>
              <a:rPr lang="en-GB" sz="1200" b="1" noProof="1">
                <a:ea typeface="+mn-lt"/>
                <a:cs typeface="+mn-lt"/>
              </a:rPr>
              <a:t>Τα ψηφιακά εργαλεία επικοινωνίας επιτρέπουν την άμεση επικοινωνία.</a:t>
            </a:r>
            <a:r>
              <a:rPr lang="en-GB" sz="1200" noProof="1">
                <a:ea typeface="+mn-lt"/>
                <a:cs typeface="+mn-lt"/>
              </a:rPr>
              <a:t> Το εύρος τους</a:t>
            </a:r>
            <a:r>
              <a:rPr lang="en-GB" sz="1200" b="1" noProof="1">
                <a:ea typeface="+mn-lt"/>
                <a:cs typeface="+mn-lt"/>
              </a:rPr>
              <a:t> </a:t>
            </a:r>
            <a:r>
              <a:rPr lang="en-GB" sz="1200" noProof="1">
                <a:ea typeface="+mn-lt"/>
                <a:cs typeface="+mn-lt"/>
              </a:rPr>
              <a:t>κυμαίνεται από εφαρμογές ανταλλαγής μηνυμάτων έως εξειδικευμένο γεωργικό λογισμικό και προσφέρει στους αγρότες τη δυνατότητα άμεσης επικοινωνίας με διάφορους ενδιαφερόμενους.</a:t>
            </a:r>
          </a:p>
          <a:p>
            <a:r>
              <a:rPr lang="en-GB" sz="1200" noProof="1">
                <a:ea typeface="+mn-lt"/>
                <a:cs typeface="+mn-lt"/>
              </a:rPr>
              <a:t>Κατακτώντας αυτές τις πλατφόρμες, οι αγρότες μπορούν να εκσυγχρονίσουν τις δραστηριότητές τους, να λαμβάνουν ενημερώσεις σε πραγματικό χρόνο και να διασφαλίζουν ότι παραμένουν συνδεδεμένοι με τις ομάδες τους, τους προμηθευτές και τους πελάτες τους. </a:t>
            </a:r>
            <a:endParaRPr lang="en-GB" sz="1200" noProof="1">
              <a:ea typeface="Calibri"/>
              <a:cs typeface="Calibri"/>
            </a:endParaRPr>
          </a:p>
          <a:p>
            <a:r>
              <a:rPr lang="en-GB" sz="1200" noProof="1">
                <a:ea typeface="+mn-lt"/>
                <a:cs typeface="+mn-lt"/>
              </a:rPr>
              <a:t>Ένας μη εξαντλητικός κατάλογος των πιο σημαντικών εργαλείων επικοινωνίας περιλαμβάνει.</a:t>
            </a:r>
            <a:endParaRPr lang="en-GB" sz="1200" noProof="1">
              <a:ea typeface="Calibri"/>
              <a:cs typeface="Calibri"/>
            </a:endParaRPr>
          </a:p>
          <a:p>
            <a:pPr marL="285750" indent="-285750">
              <a:buFont typeface="Arial"/>
              <a:buChar char="•"/>
            </a:pPr>
            <a:r>
              <a:rPr lang="en-GB" sz="1200" noProof="1">
                <a:ea typeface="+mn-lt"/>
                <a:cs typeface="+mn-lt"/>
              </a:rPr>
              <a:t>Zoom διαθέσιμο στο Zoom.us, ένα εργαλείο τηλεδιάσκεψης</a:t>
            </a:r>
            <a:endParaRPr lang="en-GB" sz="1200" noProof="1">
              <a:ea typeface="Calibri"/>
              <a:cs typeface="Calibri"/>
            </a:endParaRPr>
          </a:p>
          <a:p>
            <a:pPr marL="285750" indent="-285750">
              <a:buFont typeface="Arial"/>
              <a:buChar char="•"/>
            </a:pPr>
            <a:r>
              <a:rPr lang="en-GB" sz="1200" noProof="1">
                <a:ea typeface="+mn-lt"/>
                <a:cs typeface="+mn-lt"/>
              </a:rPr>
              <a:t>Trello, διαθέσιμο στο Trello.com, ένα εργαλείο οπτικής συνεργασίας που βοηθά στην οργάνωση εργασιών και έργων.</a:t>
            </a:r>
            <a:r>
              <a:rPr lang="en-GB" sz="1400" noProof="1">
                <a:ea typeface="+mn-lt"/>
                <a:cs typeface="+mn-lt"/>
              </a:rPr>
              <a:t> </a:t>
            </a:r>
          </a:p>
          <a:p>
            <a:endParaRPr lang="en-GB"/>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18</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1107141" y="6294905"/>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n-US" noProof="1">
              <a:ea typeface="Calibri"/>
              <a:cs typeface="Calibri"/>
            </a:endParaRPr>
          </a:p>
        </p:txBody>
      </p:sp>
      <p:pic>
        <p:nvPicPr>
          <p:cNvPr id="6" name="Picture 5">
            <a:extLst>
              <a:ext uri="{FF2B5EF4-FFF2-40B4-BE49-F238E27FC236}">
                <a16:creationId xmlns:a16="http://schemas.microsoft.com/office/drawing/2014/main" id="{F84C2CC0-07E3-E26D-35BF-E007FAC29E61}"/>
              </a:ext>
            </a:extLst>
          </p:cNvPr>
          <p:cNvPicPr>
            <a:picLocks noChangeAspect="1"/>
          </p:cNvPicPr>
          <p:nvPr/>
        </p:nvPicPr>
        <p:blipFill>
          <a:blip r:embed="rId2"/>
          <a:stretch>
            <a:fillRect/>
          </a:stretch>
        </p:blipFill>
        <p:spPr>
          <a:xfrm>
            <a:off x="6684791" y="1848851"/>
            <a:ext cx="5281981" cy="3001554"/>
          </a:xfrm>
          <a:prstGeom prst="rect">
            <a:avLst/>
          </a:prstGeom>
        </p:spPr>
      </p:pic>
      <p:sp>
        <p:nvSpPr>
          <p:cNvPr id="9" name="TextBox 8">
            <a:extLst>
              <a:ext uri="{FF2B5EF4-FFF2-40B4-BE49-F238E27FC236}">
                <a16:creationId xmlns:a16="http://schemas.microsoft.com/office/drawing/2014/main" id="{877A7F7B-1F6F-A8D3-8A3B-7612A2D681EC}"/>
              </a:ext>
            </a:extLst>
          </p:cNvPr>
          <p:cNvSpPr txBox="1"/>
          <p:nvPr/>
        </p:nvSpPr>
        <p:spPr>
          <a:xfrm>
            <a:off x="6091071" y="4968211"/>
            <a:ext cx="6097464" cy="276999"/>
          </a:xfrm>
          <a:prstGeom prst="rect">
            <a:avLst/>
          </a:prstGeom>
          <a:noFill/>
        </p:spPr>
        <p:txBody>
          <a:bodyPr wrap="square" lIns="91440" tIns="45720" rIns="91440" bIns="45720" anchor="t">
            <a:spAutoFit/>
          </a:bodyPr>
          <a:lstStyle/>
          <a:p>
            <a:pPr algn="ctr"/>
            <a:r>
              <a:rPr lang="en-GB" sz="1200" noProof="1">
                <a:ea typeface="+mn-lt"/>
                <a:cs typeface="+mn-lt"/>
              </a:rPr>
              <a:t>Διαδικτυακές τηλεδιασκέψεις </a:t>
            </a:r>
            <a:r>
              <a:rPr lang="en-GB" sz="1200" noProof="1">
                <a:effectLst/>
                <a:ea typeface="+mn-lt"/>
                <a:cs typeface="+mn-lt"/>
              </a:rPr>
              <a:t>(</a:t>
            </a:r>
            <a:r>
              <a:rPr lang="en-GB" sz="1200" noProof="1">
                <a:ea typeface="+mn-lt"/>
                <a:cs typeface="+mn-lt"/>
              </a:rPr>
              <a:t>πηγή</a:t>
            </a:r>
            <a:r>
              <a:rPr lang="en-GB" sz="1200" noProof="1">
                <a:effectLst/>
                <a:ea typeface="+mn-lt"/>
                <a:cs typeface="+mn-lt"/>
              </a:rPr>
              <a:t>: zoho.com)</a:t>
            </a:r>
            <a:endParaRPr lang="en-GB" noProof="1">
              <a:ea typeface="+mn-lt"/>
              <a:cs typeface="+mn-lt"/>
            </a:endParaRPr>
          </a:p>
        </p:txBody>
      </p:sp>
      <p:pic>
        <p:nvPicPr>
          <p:cNvPr id="7" name="Picture 6" descr="A white circle with blue circles and a globe&#10;&#10;Description automatically generated">
            <a:extLst>
              <a:ext uri="{FF2B5EF4-FFF2-40B4-BE49-F238E27FC236}">
                <a16:creationId xmlns:a16="http://schemas.microsoft.com/office/drawing/2014/main" id="{A2BA38B9-5B70-6BFA-77EF-209BAE51A486}"/>
              </a:ext>
            </a:extLst>
          </p:cNvPr>
          <p:cNvPicPr>
            <a:picLocks noChangeAspect="1"/>
          </p:cNvPicPr>
          <p:nvPr/>
        </p:nvPicPr>
        <p:blipFill>
          <a:blip r:embed="rId3"/>
          <a:stretch>
            <a:fillRect/>
          </a:stretch>
        </p:blipFill>
        <p:spPr>
          <a:xfrm>
            <a:off x="294794" y="1385188"/>
            <a:ext cx="735160" cy="735160"/>
          </a:xfrm>
          <a:prstGeom prst="rect">
            <a:avLst/>
          </a:prstGeom>
        </p:spPr>
      </p:pic>
    </p:spTree>
    <p:extLst>
      <p:ext uri="{BB962C8B-B14F-4D97-AF65-F5344CB8AC3E}">
        <p14:creationId xmlns:p14="http://schemas.microsoft.com/office/powerpoint/2010/main" val="3040140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3600" noProof="1">
                <a:ea typeface="+mj-lt"/>
                <a:cs typeface="+mj-lt"/>
              </a:rPr>
              <a:t>Ψηφιακές πλατφόρμες: συνεργασία</a:t>
            </a:r>
            <a:endParaRPr lang="en-GB" sz="36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vert="horz" lIns="91440" tIns="45720" rIns="91440" bIns="45720" rtlCol="0" anchor="t">
            <a:noAutofit/>
          </a:bodyPr>
          <a:lstStyle/>
          <a:p>
            <a:r>
              <a:rPr lang="en-GB" noProof="1">
                <a:ea typeface="+mn-lt"/>
                <a:cs typeface="+mn-lt"/>
              </a:rPr>
              <a:t>Τα </a:t>
            </a:r>
            <a:r>
              <a:rPr lang="en-GB" b="1" noProof="1">
                <a:ea typeface="+mn-lt"/>
                <a:cs typeface="+mn-lt"/>
              </a:rPr>
              <a:t>ψηφιακά εργαλεία </a:t>
            </a:r>
            <a:r>
              <a:rPr lang="en-GB" noProof="1">
                <a:ea typeface="+mn-lt"/>
                <a:cs typeface="+mn-lt"/>
              </a:rPr>
              <a:t>συνεργασίας περιλαμβάνουν λειτουργίες διαχείρισης</a:t>
            </a:r>
            <a:r>
              <a:rPr lang="en-GB" noProof="1">
                <a:solidFill>
                  <a:srgbClr val="000000"/>
                </a:solidFill>
                <a:ea typeface="+mn-lt"/>
                <a:cs typeface="+mn-lt"/>
              </a:rPr>
              <a:t>. Επιτρέπουν τη διαχείριση ομάδων, την ανάπτυξη κοινών έργων και την ανταλλαγή γνώσεων. </a:t>
            </a:r>
            <a:endParaRPr lang="en-GB" noProof="1">
              <a:ea typeface="+mn-lt"/>
              <a:cs typeface="+mn-lt"/>
            </a:endParaRPr>
          </a:p>
          <a:p>
            <a:r>
              <a:rPr lang="en-GB" noProof="1">
                <a:solidFill>
                  <a:srgbClr val="000000"/>
                </a:solidFill>
                <a:ea typeface="+mn-lt"/>
                <a:cs typeface="+mn-lt"/>
              </a:rPr>
              <a:t>Οι βασικές λειτουργίες τους περιλαμβάνουν.</a:t>
            </a:r>
            <a:endParaRPr lang="en-GB" noProof="1">
              <a:ea typeface="Calibri"/>
              <a:cs typeface="Calibri"/>
            </a:endParaRPr>
          </a:p>
          <a:p>
            <a:pPr marL="285750" indent="-285750">
              <a:buFont typeface="Arial"/>
              <a:buChar char="•"/>
            </a:pPr>
            <a:r>
              <a:rPr lang="en-GB" noProof="1">
                <a:solidFill>
                  <a:srgbClr val="000000"/>
                </a:solidFill>
                <a:ea typeface="+mn-lt"/>
                <a:cs typeface="+mn-lt"/>
              </a:rPr>
              <a:t>Ολοκληρωμένη συνομιλία</a:t>
            </a:r>
            <a:endParaRPr lang="en-GB" noProof="1">
              <a:ea typeface="Calibri"/>
              <a:cs typeface="Calibri"/>
            </a:endParaRPr>
          </a:p>
          <a:p>
            <a:pPr marL="285750" indent="-285750">
              <a:buFont typeface="Arial"/>
              <a:buChar char="•"/>
            </a:pPr>
            <a:r>
              <a:rPr lang="en-GB" noProof="1">
                <a:solidFill>
                  <a:srgbClr val="000000"/>
                </a:solidFill>
                <a:ea typeface="+mn-lt"/>
                <a:cs typeface="+mn-lt"/>
              </a:rPr>
              <a:t>Διαχείριση εργασιών</a:t>
            </a:r>
            <a:endParaRPr lang="en-GB" noProof="1">
              <a:ea typeface="Calibri"/>
              <a:cs typeface="Calibri"/>
            </a:endParaRPr>
          </a:p>
          <a:p>
            <a:pPr marL="285750" indent="-285750">
              <a:buFont typeface="Arial"/>
              <a:buChar char="•"/>
            </a:pPr>
            <a:r>
              <a:rPr lang="en-GB" noProof="1">
                <a:solidFill>
                  <a:srgbClr val="000000"/>
                </a:solidFill>
                <a:ea typeface="+mn-lt"/>
                <a:cs typeface="+mn-lt"/>
              </a:rPr>
              <a:t>Κοινή χρήση αρχείων &amp; συνεργασία</a:t>
            </a:r>
            <a:endParaRPr lang="en-GB" noProof="1">
              <a:ea typeface="Calibri"/>
              <a:cs typeface="Calibri"/>
            </a:endParaRPr>
          </a:p>
          <a:p>
            <a:pPr marL="285750" indent="-285750">
              <a:buFont typeface="Arial"/>
              <a:buChar char="•"/>
            </a:pPr>
            <a:r>
              <a:rPr lang="en-GB" noProof="1">
                <a:solidFill>
                  <a:srgbClr val="000000"/>
                </a:solidFill>
                <a:ea typeface="+mn-lt"/>
                <a:cs typeface="+mn-lt"/>
              </a:rPr>
              <a:t>Ημερολόγιο &amp; προγραμματισμός</a:t>
            </a:r>
            <a:endParaRPr lang="en-GB" noProof="1">
              <a:ea typeface="Calibri"/>
              <a:cs typeface="Calibri"/>
            </a:endParaRPr>
          </a:p>
          <a:p>
            <a:pPr marL="285750" indent="-285750">
              <a:buFont typeface="Arial"/>
              <a:buChar char="•"/>
            </a:pPr>
            <a:r>
              <a:rPr lang="en-GB" noProof="1">
                <a:solidFill>
                  <a:srgbClr val="000000"/>
                </a:solidFill>
                <a:ea typeface="+mn-lt"/>
                <a:cs typeface="+mn-lt"/>
              </a:rPr>
              <a:t>Ειδοποιήσεις &amp; ειδοποιήσεις</a:t>
            </a:r>
            <a:endParaRPr lang="en-GB" noProof="1">
              <a:ea typeface="Calibri"/>
              <a:cs typeface="Calibri"/>
            </a:endParaRPr>
          </a:p>
          <a:p>
            <a:pPr marL="285750" indent="-285750">
              <a:buFont typeface="Arial"/>
              <a:buChar char="•"/>
            </a:pPr>
            <a:r>
              <a:rPr lang="en-GB" noProof="1">
                <a:solidFill>
                  <a:srgbClr val="000000"/>
                </a:solidFill>
                <a:ea typeface="+mn-lt"/>
                <a:cs typeface="+mn-lt"/>
              </a:rPr>
              <a:t>Ενσωμάτωση με άλλα εργαλεία, όπως συστήματα CRM, αποθήκευση στο cloud ή ακόμη και περιβάλλοντα ανάπτυξης</a:t>
            </a:r>
            <a:endParaRPr lang="en-GB" noProof="1"/>
          </a:p>
          <a:p>
            <a:endParaRPr lang="en-GB" sz="1800">
              <a:solidFill>
                <a:srgbClr val="000000"/>
              </a:solidFill>
              <a:latin typeface="Calibri" panose="020F0502020204030204" pitchFamily="34" charset="0"/>
              <a:ea typeface="Calibri" panose="020F0502020204030204" pitchFamily="34" charset="0"/>
              <a:cs typeface="Calibri"/>
            </a:endParaRPr>
          </a:p>
          <a:p>
            <a:endParaRPr lang="en-GB" sz="1800">
              <a:solidFill>
                <a:srgbClr val="000000"/>
              </a:solidFill>
              <a:latin typeface="Calibri" panose="020F0502020204030204" pitchFamily="34" charset="0"/>
              <a:ea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19</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noProof="1"/>
          </a:p>
        </p:txBody>
      </p:sp>
      <p:pic>
        <p:nvPicPr>
          <p:cNvPr id="7" name="Picture 6" descr="A white circle with blue circles and a globe&#10;&#10;Description automatically generated">
            <a:extLst>
              <a:ext uri="{FF2B5EF4-FFF2-40B4-BE49-F238E27FC236}">
                <a16:creationId xmlns:a16="http://schemas.microsoft.com/office/drawing/2014/main" id="{A2BA38B9-5B70-6BFA-77EF-209BAE51A486}"/>
              </a:ext>
            </a:extLst>
          </p:cNvPr>
          <p:cNvPicPr>
            <a:picLocks noChangeAspect="1"/>
          </p:cNvPicPr>
          <p:nvPr/>
        </p:nvPicPr>
        <p:blipFill>
          <a:blip r:embed="rId2"/>
          <a:stretch>
            <a:fillRect/>
          </a:stretch>
        </p:blipFill>
        <p:spPr>
          <a:xfrm>
            <a:off x="365200" y="1709102"/>
            <a:ext cx="735160" cy="735160"/>
          </a:xfrm>
          <a:prstGeom prst="rect">
            <a:avLst/>
          </a:prstGeom>
        </p:spPr>
      </p:pic>
      <p:pic>
        <p:nvPicPr>
          <p:cNvPr id="4" name="Picture 3">
            <a:extLst>
              <a:ext uri="{FF2B5EF4-FFF2-40B4-BE49-F238E27FC236}">
                <a16:creationId xmlns:a16="http://schemas.microsoft.com/office/drawing/2014/main" id="{D01F234E-4C9E-AF3A-F0A7-691E06C60C90}"/>
              </a:ext>
            </a:extLst>
          </p:cNvPr>
          <p:cNvPicPr>
            <a:picLocks noChangeAspect="1"/>
          </p:cNvPicPr>
          <p:nvPr/>
        </p:nvPicPr>
        <p:blipFill>
          <a:blip r:embed="rId3"/>
          <a:stretch>
            <a:fillRect/>
          </a:stretch>
        </p:blipFill>
        <p:spPr>
          <a:xfrm>
            <a:off x="6297516" y="1794842"/>
            <a:ext cx="5680075" cy="4063365"/>
          </a:xfrm>
          <a:prstGeom prst="rect">
            <a:avLst/>
          </a:prstGeom>
          <a:ln>
            <a:solidFill>
              <a:schemeClr val="accent1"/>
            </a:solidFill>
          </a:ln>
        </p:spPr>
      </p:pic>
      <p:sp>
        <p:nvSpPr>
          <p:cNvPr id="11" name="TextBox 10">
            <a:extLst>
              <a:ext uri="{FF2B5EF4-FFF2-40B4-BE49-F238E27FC236}">
                <a16:creationId xmlns:a16="http://schemas.microsoft.com/office/drawing/2014/main" id="{D345500C-337F-39A8-9CBC-8437274BD0EE}"/>
              </a:ext>
            </a:extLst>
          </p:cNvPr>
          <p:cNvSpPr txBox="1"/>
          <p:nvPr/>
        </p:nvSpPr>
        <p:spPr>
          <a:xfrm>
            <a:off x="6157546" y="5835916"/>
            <a:ext cx="6097464" cy="307777"/>
          </a:xfrm>
          <a:prstGeom prst="rect">
            <a:avLst/>
          </a:prstGeom>
          <a:noFill/>
        </p:spPr>
        <p:txBody>
          <a:bodyPr wrap="square" lIns="91440" tIns="45720" rIns="91440" bIns="45720" anchor="t">
            <a:spAutoFit/>
          </a:bodyPr>
          <a:lstStyle/>
          <a:p>
            <a:pPr algn="ctr"/>
            <a:r>
              <a:rPr lang="en-GB" sz="1400" noProof="1">
                <a:ea typeface="+mn-lt"/>
                <a:cs typeface="+mn-lt"/>
              </a:rPr>
              <a:t>Πλατφόρμα ομαδικής συνεργασίας </a:t>
            </a:r>
            <a:r>
              <a:rPr lang="en-GB" sz="1400" noProof="1">
                <a:effectLst/>
                <a:ea typeface="+mn-lt"/>
                <a:cs typeface="+mn-lt"/>
              </a:rPr>
              <a:t>Basecamp (</a:t>
            </a:r>
            <a:r>
              <a:rPr lang="en-GB" sz="1400" noProof="1">
                <a:ea typeface="+mn-lt"/>
                <a:cs typeface="+mn-lt"/>
              </a:rPr>
              <a:t>πηγή</a:t>
            </a:r>
            <a:r>
              <a:rPr lang="en-GB" sz="1400" noProof="1">
                <a:effectLst/>
                <a:ea typeface="+mn-lt"/>
                <a:cs typeface="+mn-lt"/>
              </a:rPr>
              <a:t>: pcmag.com)</a:t>
            </a:r>
            <a:endParaRPr lang="en-GB" noProof="1">
              <a:ea typeface="+mn-lt"/>
              <a:cs typeface="+mn-lt"/>
            </a:endParaRPr>
          </a:p>
        </p:txBody>
      </p:sp>
    </p:spTree>
    <p:extLst>
      <p:ext uri="{BB962C8B-B14F-4D97-AF65-F5344CB8AC3E}">
        <p14:creationId xmlns:p14="http://schemas.microsoft.com/office/powerpoint/2010/main" val="136922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2073088" y="1081112"/>
            <a:ext cx="7709648" cy="3810748"/>
          </a:xfrm>
        </p:spPr>
        <p:txBody>
          <a:bodyPr>
            <a:normAutofit/>
          </a:bodyPr>
          <a:lstStyle/>
          <a:p>
            <a:r>
              <a:rPr lang="en-GB" sz="2800" noProof="1">
                <a:ea typeface="+mn-lt"/>
                <a:cs typeface="+mn-lt"/>
              </a:rPr>
              <a:t>Μάθημα:</a:t>
            </a:r>
            <a:r>
              <a:rPr lang="el-GR" sz="2800" b="0" noProof="1">
                <a:ea typeface="+mn-lt"/>
                <a:cs typeface="+mn-lt"/>
              </a:rPr>
              <a:t> </a:t>
            </a:r>
            <a:r>
              <a:rPr lang="en-GB" sz="2800" b="0" noProof="1">
                <a:ea typeface="+mn-lt"/>
                <a:cs typeface="+mn-lt"/>
              </a:rPr>
              <a:t>VET- E4</a:t>
            </a:r>
            <a:endParaRPr lang="en-GB" sz="2800" noProof="1">
              <a:ea typeface="Calibri"/>
              <a:cs typeface="Calibri"/>
            </a:endParaRPr>
          </a:p>
          <a:p>
            <a:endParaRPr lang="en-GB" sz="2800" noProof="1">
              <a:ea typeface="Calibri"/>
              <a:cs typeface="Calibri"/>
            </a:endParaRPr>
          </a:p>
          <a:p>
            <a:r>
              <a:rPr lang="en-GB" sz="2800" noProof="1">
                <a:ea typeface="+mn-lt"/>
                <a:cs typeface="+mn-lt"/>
              </a:rPr>
              <a:t>Ενότητα</a:t>
            </a:r>
            <a:r>
              <a:rPr lang="en-GB" sz="2800" b="0" noProof="1">
                <a:solidFill>
                  <a:srgbClr val="94C020"/>
                </a:solidFill>
                <a:ea typeface="+mn-lt"/>
                <a:cs typeface="+mn-lt"/>
              </a:rPr>
              <a:t>: </a:t>
            </a:r>
            <a:r>
              <a:rPr lang="en-GB" sz="2800" noProof="1">
                <a:ea typeface="+mn-lt"/>
                <a:cs typeface="+mn-lt"/>
              </a:rPr>
              <a:t>Οριζόντιες δεξιότητες</a:t>
            </a:r>
            <a:endParaRPr lang="en-GB" sz="2800" noProof="1">
              <a:ea typeface="Calibri"/>
              <a:cs typeface="Calibri"/>
            </a:endParaRPr>
          </a:p>
          <a:p>
            <a:endParaRPr lang="en-GB" sz="2800" noProof="1">
              <a:ea typeface="Calibri"/>
              <a:cs typeface="Calibri"/>
            </a:endParaRPr>
          </a:p>
          <a:p>
            <a:r>
              <a:rPr lang="el-GR" sz="2700" noProof="1">
                <a:ea typeface="+mn-lt"/>
                <a:cs typeface="+mn-lt"/>
              </a:rPr>
              <a:t>Διδακτική </a:t>
            </a:r>
            <a:r>
              <a:rPr lang="en-GB" sz="2700" noProof="1">
                <a:ea typeface="+mn-lt"/>
                <a:cs typeface="+mn-lt"/>
              </a:rPr>
              <a:t>Ενότητα</a:t>
            </a:r>
            <a:r>
              <a:rPr lang="en-GB" sz="2700" b="1" noProof="1">
                <a:solidFill>
                  <a:srgbClr val="94C020"/>
                </a:solidFill>
                <a:ea typeface="+mn-lt"/>
                <a:cs typeface="+mn-lt"/>
              </a:rPr>
              <a:t>:</a:t>
            </a:r>
            <a:r>
              <a:rPr lang="en-GB" sz="2700" b="0" noProof="1">
                <a:solidFill>
                  <a:srgbClr val="94C020"/>
                </a:solidFill>
                <a:ea typeface="+mn-lt"/>
                <a:cs typeface="+mn-lt"/>
              </a:rPr>
              <a:t> </a:t>
            </a:r>
            <a:r>
              <a:rPr lang="en-GB" sz="2700" noProof="1">
                <a:ea typeface="+mn-lt"/>
                <a:cs typeface="+mn-lt"/>
              </a:rPr>
              <a:t>Ψηφιακές Δεξιότητες</a:t>
            </a:r>
            <a:endParaRPr lang="en-GB" sz="2700" noProof="1">
              <a:ea typeface="Calibri"/>
              <a:cs typeface="Calibri"/>
            </a:endParaRPr>
          </a:p>
          <a:p>
            <a:endParaRPr lang="en-GB" b="1" noProof="1">
              <a:solidFill>
                <a:srgbClr val="94C020"/>
              </a:solidFill>
              <a:latin typeface="+mn-lt"/>
              <a:ea typeface="Calibri"/>
              <a:cs typeface="Calibri"/>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vert="horz" lIns="91440" tIns="45720" rIns="91440" bIns="45720" rtlCol="0" anchor="t">
            <a:normAutofit/>
          </a:bodyPr>
          <a:lstStyle/>
          <a:p>
            <a:pPr marL="0" indent="0">
              <a:buNone/>
            </a:pPr>
            <a:r>
              <a:rPr lang="it-IT" noProof="1">
                <a:ea typeface="+mn-lt"/>
                <a:cs typeface="+mn-lt"/>
              </a:rPr>
              <a:t>Συγγραφέας: </a:t>
            </a:r>
            <a:r>
              <a:rPr lang="it-IT" noProof="1"/>
              <a:t>ReadLab</a:t>
            </a:r>
            <a:endParaRPr lang="it-IT" noProof="1">
              <a:ea typeface="Calibri"/>
              <a:cs typeface="Calibri"/>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510053"/>
            <a:ext cx="10918632" cy="991719"/>
          </a:xfrm>
        </p:spPr>
        <p:txBody>
          <a:bodyPr vert="horz" lIns="91440" tIns="45720" rIns="91440" bIns="45720" rtlCol="0" anchor="b">
            <a:noAutofit/>
          </a:bodyPr>
          <a:lstStyle/>
          <a:p>
            <a:r>
              <a:rPr lang="en-GB" noProof="1">
                <a:ea typeface="+mj-lt"/>
                <a:cs typeface="+mj-lt"/>
              </a:rPr>
              <a:t>Ψηφιακές πλατφόρμες: εργαλεία κοινωνικής δικτύωσης</a:t>
            </a:r>
            <a:endParaRPr lang="en-GB" noProof="1">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vert="horz" lIns="91440" tIns="45720" rIns="91440" bIns="45720" rtlCol="0" anchor="t">
            <a:noAutofit/>
          </a:bodyPr>
          <a:lstStyle/>
          <a:p>
            <a:r>
              <a:rPr lang="en-GB" sz="1400" noProof="1">
                <a:ea typeface="+mn-lt"/>
                <a:cs typeface="+mn-lt"/>
              </a:rPr>
              <a:t>Τα </a:t>
            </a:r>
            <a:r>
              <a:rPr lang="en-GB" sz="1400" b="1" noProof="1">
                <a:ea typeface="+mn-lt"/>
                <a:cs typeface="+mn-lt"/>
              </a:rPr>
              <a:t>εργαλεία των μέσων κοινωνικής δικτύωσης </a:t>
            </a:r>
            <a:r>
              <a:rPr lang="en-GB" sz="1400" noProof="1">
                <a:ea typeface="+mn-lt"/>
                <a:cs typeface="+mn-lt"/>
              </a:rPr>
              <a:t>είναι ισχυρές πλατφόρμες που μπορούν να μεταμορφώσουν τον τρόπο με τον οποίο οι αγρότες </a:t>
            </a:r>
            <a:r>
              <a:rPr lang="en-GB" sz="1400" u="sng" noProof="1">
                <a:ea typeface="+mn-lt"/>
                <a:cs typeface="+mn-lt"/>
              </a:rPr>
              <a:t>συνδέονται</a:t>
            </a:r>
            <a:r>
              <a:rPr lang="en-GB" sz="1400" noProof="1">
                <a:solidFill>
                  <a:srgbClr val="000000"/>
                </a:solidFill>
                <a:ea typeface="+mn-lt"/>
                <a:cs typeface="+mn-lt"/>
              </a:rPr>
              <a:t>, </a:t>
            </a:r>
            <a:r>
              <a:rPr lang="en-GB" sz="1400" u="sng" noProof="1">
                <a:solidFill>
                  <a:srgbClr val="000000"/>
                </a:solidFill>
                <a:ea typeface="+mn-lt"/>
                <a:cs typeface="+mn-lt"/>
              </a:rPr>
              <a:t>μοιράζονται γνώσεις</a:t>
            </a:r>
            <a:r>
              <a:rPr lang="en-GB" sz="1400" noProof="1">
                <a:solidFill>
                  <a:srgbClr val="000000"/>
                </a:solidFill>
                <a:ea typeface="+mn-lt"/>
                <a:cs typeface="+mn-lt"/>
              </a:rPr>
              <a:t> και </a:t>
            </a:r>
            <a:r>
              <a:rPr lang="en-GB" sz="1400" u="sng" noProof="1">
                <a:solidFill>
                  <a:srgbClr val="000000"/>
                </a:solidFill>
                <a:ea typeface="+mn-lt"/>
                <a:cs typeface="+mn-lt"/>
              </a:rPr>
              <a:t>συνεργάζονται</a:t>
            </a:r>
            <a:r>
              <a:rPr lang="en-GB" sz="1400" noProof="1">
                <a:solidFill>
                  <a:srgbClr val="000000"/>
                </a:solidFill>
                <a:ea typeface="+mn-lt"/>
                <a:cs typeface="+mn-lt"/>
              </a:rPr>
              <a:t> σε καινοτόμες γεωργικές πρακτικές.</a:t>
            </a:r>
            <a:endParaRPr lang="en-GB" sz="1400" noProof="1">
              <a:ea typeface="+mn-lt"/>
              <a:cs typeface="+mn-lt"/>
            </a:endParaRPr>
          </a:p>
          <a:p>
            <a:r>
              <a:rPr lang="en-GB" sz="1400" noProof="1">
                <a:solidFill>
                  <a:srgbClr val="000000"/>
                </a:solidFill>
                <a:ea typeface="+mn-lt"/>
                <a:cs typeface="+mn-lt"/>
              </a:rPr>
              <a:t>Χρησιμοποιώντας εργαλεία κοινωνικής δικτύωσης, οι αγρότες μπορούν.</a:t>
            </a:r>
            <a:endParaRPr lang="en-GB" sz="1400" noProof="1">
              <a:ea typeface="Calibri"/>
              <a:cs typeface="Calibri"/>
            </a:endParaRPr>
          </a:p>
          <a:p>
            <a:pPr marL="285750" indent="-285750">
              <a:buFont typeface="Arial"/>
              <a:buChar char="•"/>
            </a:pPr>
            <a:r>
              <a:rPr lang="en-GB" sz="1400" noProof="1">
                <a:solidFill>
                  <a:srgbClr val="000000"/>
                </a:solidFill>
                <a:ea typeface="+mn-lt"/>
                <a:cs typeface="+mn-lt"/>
              </a:rPr>
              <a:t>να δημιουργούν ειδικές ομάδες ή σελίδες όπου μπορούν να δημοσιεύουν ενημερώσεις, να </a:t>
            </a:r>
            <a:r>
              <a:rPr lang="en-GB" sz="1400" u="sng" noProof="1">
                <a:solidFill>
                  <a:srgbClr val="000000"/>
                </a:solidFill>
                <a:ea typeface="+mn-lt"/>
                <a:cs typeface="+mn-lt"/>
              </a:rPr>
              <a:t>μοιράζονται</a:t>
            </a:r>
            <a:r>
              <a:rPr lang="en-GB" sz="1400" noProof="1">
                <a:solidFill>
                  <a:srgbClr val="000000"/>
                </a:solidFill>
                <a:ea typeface="+mn-lt"/>
                <a:cs typeface="+mn-lt"/>
              </a:rPr>
              <a:t> γνώσεις και να </a:t>
            </a:r>
            <a:r>
              <a:rPr lang="en-GB" sz="1400" u="sng" noProof="1">
                <a:solidFill>
                  <a:srgbClr val="000000"/>
                </a:solidFill>
                <a:ea typeface="+mn-lt"/>
                <a:cs typeface="+mn-lt"/>
              </a:rPr>
              <a:t>συζητούν </a:t>
            </a:r>
            <a:r>
              <a:rPr lang="en-GB" sz="1400" noProof="1">
                <a:solidFill>
                  <a:srgbClr val="000000"/>
                </a:solidFill>
                <a:ea typeface="+mn-lt"/>
                <a:cs typeface="+mn-lt"/>
              </a:rPr>
              <a:t>τις προκλήσεις. </a:t>
            </a:r>
            <a:endParaRPr lang="en-GB" sz="1400" noProof="1">
              <a:ea typeface="+mn-lt"/>
              <a:cs typeface="+mn-lt"/>
            </a:endParaRPr>
          </a:p>
          <a:p>
            <a:pPr marL="285750" indent="-285750">
              <a:buFont typeface="Arial"/>
              <a:buChar char="•"/>
            </a:pPr>
            <a:r>
              <a:rPr lang="en-GB" sz="1400" noProof="1">
                <a:solidFill>
                  <a:srgbClr val="000000"/>
                </a:solidFill>
                <a:ea typeface="+mn-lt"/>
                <a:cs typeface="+mn-lt"/>
              </a:rPr>
              <a:t>μπορούν να ενημερώνονται για τις τελευταίες τάσεις, τα ερευνητικά ευρήματα </a:t>
            </a:r>
            <a:r>
              <a:rPr lang="en-GB" sz="1400" u="sng" noProof="1">
                <a:solidFill>
                  <a:srgbClr val="000000"/>
                </a:solidFill>
                <a:ea typeface="+mn-lt"/>
                <a:cs typeface="+mn-lt"/>
              </a:rPr>
              <a:t>ακολουθώντας</a:t>
            </a:r>
            <a:r>
              <a:rPr lang="en-GB" sz="1400" noProof="1">
                <a:solidFill>
                  <a:srgbClr val="000000"/>
                </a:solidFill>
                <a:ea typeface="+mn-lt"/>
                <a:cs typeface="+mn-lt"/>
              </a:rPr>
              <a:t> γεωργικούς εμπειρογνώμονες, οργανισμούς και συναδέλφους τους αγρότες. </a:t>
            </a:r>
            <a:endParaRPr lang="en-GB" sz="1400" noProof="1">
              <a:ea typeface="Calibri"/>
              <a:cs typeface="Calibri" panose="020F0502020204030204"/>
            </a:endParaRPr>
          </a:p>
          <a:p>
            <a:pPr marL="285750" indent="-285750">
              <a:buFont typeface="Arial"/>
              <a:buChar char="•"/>
            </a:pPr>
            <a:r>
              <a:rPr lang="en-GB" sz="1400" noProof="1">
                <a:solidFill>
                  <a:srgbClr val="000000"/>
                </a:solidFill>
                <a:ea typeface="+mn-lt"/>
                <a:cs typeface="+mn-lt"/>
              </a:rPr>
              <a:t>να συμμετέχουν σε ζωντανά διαδικτυακά σεμινάρια, συνεδρίες ερωτήσεων και απαντήσεων και διαδικτυακά εργαστήρια, </a:t>
            </a:r>
            <a:r>
              <a:rPr lang="en-GB" sz="1400" u="sng" noProof="1">
                <a:solidFill>
                  <a:srgbClr val="000000"/>
                </a:solidFill>
                <a:ea typeface="+mn-lt"/>
                <a:cs typeface="+mn-lt"/>
              </a:rPr>
              <a:t>ενισχύοντας τις δεξιότητες </a:t>
            </a:r>
            <a:r>
              <a:rPr lang="en-GB" sz="1400" noProof="1">
                <a:solidFill>
                  <a:srgbClr val="000000"/>
                </a:solidFill>
                <a:ea typeface="+mn-lt"/>
                <a:cs typeface="+mn-lt"/>
              </a:rPr>
              <a:t>και τις γνώσεις </a:t>
            </a:r>
            <a:r>
              <a:rPr lang="en-GB" sz="1400" u="sng" noProof="1">
                <a:solidFill>
                  <a:srgbClr val="000000"/>
                </a:solidFill>
                <a:ea typeface="+mn-lt"/>
                <a:cs typeface="+mn-lt"/>
              </a:rPr>
              <a:t>τους </a:t>
            </a:r>
            <a:r>
              <a:rPr lang="en-GB" sz="1400" noProof="1">
                <a:solidFill>
                  <a:srgbClr val="000000"/>
                </a:solidFill>
                <a:ea typeface="+mn-lt"/>
                <a:cs typeface="+mn-lt"/>
              </a:rPr>
              <a:t>.</a:t>
            </a:r>
            <a:endParaRPr lang="en-GB" sz="1400" noProof="1">
              <a:ea typeface="+mn-lt"/>
              <a:cs typeface="+mn-lt"/>
            </a:endParaRPr>
          </a:p>
          <a:p>
            <a:endParaRPr lang="en-GB" sz="1800">
              <a:solidFill>
                <a:srgbClr val="000000"/>
              </a:solidFill>
              <a:latin typeface="Calibri" panose="020F0502020204030204" pitchFamily="34" charset="0"/>
              <a:ea typeface="Calibri" panose="020F0502020204030204" pitchFamily="34"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20</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dirty="0">
              <a:ea typeface="Calibri" panose="020F0502020204030204"/>
              <a:cs typeface="Calibri" panose="020F0502020204030204"/>
            </a:endParaRPr>
          </a:p>
        </p:txBody>
      </p:sp>
      <p:pic>
        <p:nvPicPr>
          <p:cNvPr id="6" name="Picture 5">
            <a:extLst>
              <a:ext uri="{FF2B5EF4-FFF2-40B4-BE49-F238E27FC236}">
                <a16:creationId xmlns:a16="http://schemas.microsoft.com/office/drawing/2014/main" id="{60A81C01-D74F-0FF0-A99D-6537F0A8AD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5349" y="1706331"/>
            <a:ext cx="5019712" cy="3104515"/>
          </a:xfrm>
          <a:prstGeom prst="rect">
            <a:avLst/>
          </a:prstGeom>
          <a:noFill/>
          <a:ln>
            <a:solidFill>
              <a:schemeClr val="accent1"/>
            </a:solidFill>
          </a:ln>
        </p:spPr>
      </p:pic>
      <p:sp>
        <p:nvSpPr>
          <p:cNvPr id="9" name="TextBox 8">
            <a:extLst>
              <a:ext uri="{FF2B5EF4-FFF2-40B4-BE49-F238E27FC236}">
                <a16:creationId xmlns:a16="http://schemas.microsoft.com/office/drawing/2014/main" id="{578B5418-64E3-5097-B14E-4DA55EF85D66}"/>
              </a:ext>
            </a:extLst>
          </p:cNvPr>
          <p:cNvSpPr txBox="1"/>
          <p:nvPr/>
        </p:nvSpPr>
        <p:spPr>
          <a:xfrm>
            <a:off x="7240985" y="4900929"/>
            <a:ext cx="4567604" cy="307777"/>
          </a:xfrm>
          <a:prstGeom prst="rect">
            <a:avLst/>
          </a:prstGeom>
          <a:noFill/>
        </p:spPr>
        <p:txBody>
          <a:bodyPr wrap="square" lIns="91440" tIns="45720" rIns="91440" bIns="45720" anchor="t">
            <a:spAutoFit/>
          </a:bodyPr>
          <a:lstStyle/>
          <a:p>
            <a:r>
              <a:rPr lang="en-US" sz="1400" noProof="1">
                <a:ea typeface="+mn-lt"/>
                <a:cs typeface="+mn-lt"/>
              </a:rPr>
              <a:t>Σημαντικά κοινωνικά εργαλεία   (πηγή: webhopers.com)</a:t>
            </a:r>
            <a:endParaRPr lang="en-US" noProof="1">
              <a:ea typeface="Calibri"/>
              <a:cs typeface="Calibri"/>
            </a:endParaRPr>
          </a:p>
        </p:txBody>
      </p:sp>
      <p:pic>
        <p:nvPicPr>
          <p:cNvPr id="15" name="Picture 14" descr="A logo of a network&#10;&#10;Description automatically generated with medium confidence">
            <a:extLst>
              <a:ext uri="{FF2B5EF4-FFF2-40B4-BE49-F238E27FC236}">
                <a16:creationId xmlns:a16="http://schemas.microsoft.com/office/drawing/2014/main" id="{F289A3DE-0A7D-25EC-21B2-9A6B3F09ED46}"/>
              </a:ext>
            </a:extLst>
          </p:cNvPr>
          <p:cNvPicPr>
            <a:picLocks noChangeAspect="1"/>
          </p:cNvPicPr>
          <p:nvPr/>
        </p:nvPicPr>
        <p:blipFill>
          <a:blip r:embed="rId3"/>
          <a:stretch>
            <a:fillRect/>
          </a:stretch>
        </p:blipFill>
        <p:spPr>
          <a:xfrm>
            <a:off x="393682" y="1845090"/>
            <a:ext cx="714918" cy="714918"/>
          </a:xfrm>
          <a:prstGeom prst="rect">
            <a:avLst/>
          </a:prstGeom>
        </p:spPr>
      </p:pic>
    </p:spTree>
    <p:extLst>
      <p:ext uri="{BB962C8B-B14F-4D97-AF65-F5344CB8AC3E}">
        <p14:creationId xmlns:p14="http://schemas.microsoft.com/office/powerpoint/2010/main" val="4199747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Ψηφιακές πλατφόρμες: εργαλεία διαχείρισης</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942243" y="1709102"/>
            <a:ext cx="4924296" cy="4204804"/>
          </a:xfrm>
        </p:spPr>
        <p:txBody>
          <a:bodyPr vert="horz" lIns="91440" tIns="45720" rIns="91440" bIns="45720" rtlCol="0" anchor="t">
            <a:noAutofit/>
          </a:bodyPr>
          <a:lstStyle/>
          <a:p>
            <a:r>
              <a:rPr lang="en-GB" sz="1200" noProof="1">
                <a:ea typeface="+mn-lt"/>
                <a:cs typeface="+mn-lt"/>
              </a:rPr>
              <a:t>Τα </a:t>
            </a:r>
            <a:r>
              <a:rPr lang="en-GB" sz="1200" b="1" noProof="1">
                <a:ea typeface="+mn-lt"/>
                <a:cs typeface="+mn-lt"/>
              </a:rPr>
              <a:t>εργαλεία διαχείρισης </a:t>
            </a:r>
            <a:r>
              <a:rPr lang="en-GB" sz="1200" noProof="1">
                <a:ea typeface="+mn-lt"/>
                <a:cs typeface="+mn-lt"/>
              </a:rPr>
              <a:t>είναι ισχυρό εξειδικευμένο λογισμικό που έχει σχεδιαστεί για να βοηθά τους αγρότες και τους επαγγελματίες της γεωργίας στη </a:t>
            </a:r>
            <a:r>
              <a:rPr lang="en-GB" sz="1200" u="sng" noProof="1">
                <a:ea typeface="+mn-lt"/>
                <a:cs typeface="+mn-lt"/>
              </a:rPr>
              <a:t>διαχείριση</a:t>
            </a:r>
            <a:r>
              <a:rPr lang="en-GB" sz="1200" noProof="1">
                <a:ea typeface="+mn-lt"/>
                <a:cs typeface="+mn-lt"/>
              </a:rPr>
              <a:t> και τη </a:t>
            </a:r>
            <a:r>
              <a:rPr lang="en-GB" sz="1200" u="sng" noProof="1">
                <a:ea typeface="+mn-lt"/>
                <a:cs typeface="+mn-lt"/>
              </a:rPr>
              <a:t>βελτιστοποίηση</a:t>
            </a:r>
            <a:r>
              <a:rPr lang="en-GB" sz="1200" noProof="1">
                <a:ea typeface="+mn-lt"/>
                <a:cs typeface="+mn-lt"/>
              </a:rPr>
              <a:t> των γεωργικών δραστηριοτήτων τους</a:t>
            </a:r>
            <a:r>
              <a:rPr lang="en-GB" sz="1200" noProof="1">
                <a:solidFill>
                  <a:srgbClr val="000000"/>
                </a:solidFill>
                <a:ea typeface="+mn-lt"/>
                <a:cs typeface="+mn-lt"/>
              </a:rPr>
              <a:t>. </a:t>
            </a:r>
            <a:endParaRPr lang="en-GB" sz="1200" noProof="1">
              <a:ea typeface="Calibri"/>
              <a:cs typeface="Calibri"/>
            </a:endParaRPr>
          </a:p>
          <a:p>
            <a:r>
              <a:rPr lang="en-GB" sz="1200" noProof="1">
                <a:solidFill>
                  <a:srgbClr val="000000"/>
                </a:solidFill>
                <a:ea typeface="+mn-lt"/>
                <a:cs typeface="+mn-lt"/>
              </a:rPr>
              <a:t>Το λογισμικό διαχείρισης γεωργικών εκμεταλλεύσεων επιτρέπει.</a:t>
            </a:r>
            <a:endParaRPr lang="en-GB" sz="1200" noProof="1">
              <a:ea typeface="Calibri"/>
              <a:cs typeface="Calibri"/>
            </a:endParaRPr>
          </a:p>
          <a:p>
            <a:pPr marL="285750" indent="-285750">
              <a:buFont typeface="Arial"/>
              <a:buChar char="•"/>
            </a:pPr>
            <a:r>
              <a:rPr lang="en-GB" sz="1200" noProof="1">
                <a:solidFill>
                  <a:srgbClr val="000000"/>
                </a:solidFill>
                <a:ea typeface="+mn-lt"/>
                <a:cs typeface="+mn-lt"/>
              </a:rPr>
              <a:t>τη διαχείριση των καλλιεργειών, επιτρέποντας στους αγρότες να σχεδιάζουν, να παρακολουθούν και να αναλύουν τις εναλλαγές καλλιεργειών, τα προγράμματα φύτευσης και τις προβλέψεις απόδοσης.</a:t>
            </a:r>
            <a:endParaRPr lang="en-GB" sz="1200" noProof="1">
              <a:ea typeface="Calibri"/>
              <a:cs typeface="Calibri"/>
            </a:endParaRPr>
          </a:p>
          <a:p>
            <a:pPr marL="285750" indent="-285750">
              <a:buFont typeface="Arial"/>
              <a:buChar char="•"/>
            </a:pPr>
            <a:r>
              <a:rPr lang="en-GB" sz="1200" noProof="1">
                <a:solidFill>
                  <a:srgbClr val="000000"/>
                </a:solidFill>
                <a:ea typeface="+mn-lt"/>
                <a:cs typeface="+mn-lt"/>
              </a:rPr>
              <a:t>την παρακολούθηση της υγείας και της ανάπτυξης των καλλιεργειών.</a:t>
            </a:r>
            <a:endParaRPr lang="en-GB" sz="1200" noProof="1">
              <a:ea typeface="Calibri"/>
              <a:cs typeface="Calibri"/>
            </a:endParaRPr>
          </a:p>
          <a:p>
            <a:pPr marL="285750" indent="-285750">
              <a:buFont typeface="Arial"/>
              <a:buChar char="•"/>
            </a:pPr>
            <a:r>
              <a:rPr lang="en-GB" sz="1200" noProof="1">
                <a:solidFill>
                  <a:srgbClr val="000000"/>
                </a:solidFill>
                <a:ea typeface="+mn-lt"/>
                <a:cs typeface="+mn-lt"/>
              </a:rPr>
              <a:t>τη διαχείριση του ζωικού κεφαλαίου για την παρακολούθηση της υγείας, της αναπαραγωγής και της ανάπτυξης του ζωικού κεφαλαίου, συμπεριλαμβανομένης της παρακολούθησης των προγραμμάτων εμβολιασμού, των κύκλων αναπαραγωγής και της διαχείρισης των ζωοτροφών.</a:t>
            </a:r>
            <a:endParaRPr lang="en-GB" sz="1200" noProof="1">
              <a:ea typeface="Calibri"/>
              <a:cs typeface="Calibri"/>
            </a:endParaRPr>
          </a:p>
          <a:p>
            <a:pPr marL="285750" indent="-285750">
              <a:buFont typeface="Arial"/>
              <a:buChar char="•"/>
            </a:pPr>
            <a:r>
              <a:rPr lang="en-GB" sz="1200" noProof="1">
                <a:solidFill>
                  <a:srgbClr val="000000"/>
                </a:solidFill>
                <a:ea typeface="+mn-lt"/>
                <a:cs typeface="+mn-lt"/>
              </a:rPr>
              <a:t>απογραφή για την παρακολούθηση των προμηθειών, των σπόρων, των λιπασμάτων, του εξοπλισμού και άλλων βασικών ειδών.</a:t>
            </a:r>
            <a:endParaRPr lang="en-GB" sz="1200" noProof="1">
              <a:ea typeface="Calibri"/>
              <a:cs typeface="Calibri"/>
            </a:endParaRPr>
          </a:p>
          <a:p>
            <a:pPr marL="285750" indent="-285750">
              <a:buFont typeface="Arial"/>
              <a:buChar char="•"/>
            </a:pPr>
            <a:r>
              <a:rPr lang="en-GB" sz="1200" noProof="1">
                <a:solidFill>
                  <a:srgbClr val="000000"/>
                </a:solidFill>
                <a:ea typeface="+mn-lt"/>
                <a:cs typeface="+mn-lt"/>
              </a:rPr>
              <a:t>ανάλυση δεδομένων και υποβολή εκθέσεων που παρέχουν πληροφορίες για τις γεωργικές λειτουργίες μέσω της απεικόνισης δεδομένων.</a:t>
            </a:r>
            <a:endParaRPr lang="en-GB" sz="1200" dirty="0">
              <a:ea typeface="+mn-lt"/>
              <a:cs typeface="+mn-lt"/>
            </a:endParaRPr>
          </a:p>
          <a:p>
            <a:endParaRPr lang="en-GB"/>
          </a:p>
          <a:p>
            <a:endParaRPr lang="en-GB" sz="1800">
              <a:solidFill>
                <a:srgbClr val="000000"/>
              </a:solidFill>
              <a:latin typeface="Calibri" panose="020F0502020204030204" pitchFamily="34" charset="0"/>
              <a:ea typeface="Calibri" panose="020F0502020204030204" pitchFamily="34" charset="0"/>
              <a:cs typeface="Calibri"/>
            </a:endParaRPr>
          </a:p>
          <a:p>
            <a:endParaRPr lang="en-GB" sz="1800" dirty="0">
              <a:solidFill>
                <a:srgbClr val="000000"/>
              </a:solidFill>
              <a:latin typeface="Calibri" panose="020F0502020204030204" pitchFamily="34" charset="0"/>
              <a:ea typeface="Calibri" panose="020F0502020204030204" pitchFamily="34"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21</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n-US" noProof="1">
              <a:ea typeface="Calibri"/>
              <a:cs typeface="Calibri"/>
            </a:endParaRPr>
          </a:p>
        </p:txBody>
      </p:sp>
      <p:pic>
        <p:nvPicPr>
          <p:cNvPr id="6" name="Picture 5" descr="A logo of a computer&#10;&#10;Description automatically generated">
            <a:extLst>
              <a:ext uri="{FF2B5EF4-FFF2-40B4-BE49-F238E27FC236}">
                <a16:creationId xmlns:a16="http://schemas.microsoft.com/office/drawing/2014/main" id="{52BBA451-E4D1-F948-4A7C-CAF912143F18}"/>
              </a:ext>
            </a:extLst>
          </p:cNvPr>
          <p:cNvPicPr>
            <a:picLocks noChangeAspect="1"/>
          </p:cNvPicPr>
          <p:nvPr/>
        </p:nvPicPr>
        <p:blipFill>
          <a:blip r:embed="rId2"/>
          <a:stretch>
            <a:fillRect/>
          </a:stretch>
        </p:blipFill>
        <p:spPr>
          <a:xfrm>
            <a:off x="178869" y="1475834"/>
            <a:ext cx="688086" cy="688086"/>
          </a:xfrm>
          <a:prstGeom prst="rect">
            <a:avLst/>
          </a:prstGeom>
        </p:spPr>
      </p:pic>
      <p:sp>
        <p:nvSpPr>
          <p:cNvPr id="7" name="TextBox 6">
            <a:extLst>
              <a:ext uri="{FF2B5EF4-FFF2-40B4-BE49-F238E27FC236}">
                <a16:creationId xmlns:a16="http://schemas.microsoft.com/office/drawing/2014/main" id="{114D773E-0C23-072B-8EFA-350294E835C6}"/>
              </a:ext>
            </a:extLst>
          </p:cNvPr>
          <p:cNvSpPr txBox="1"/>
          <p:nvPr/>
        </p:nvSpPr>
        <p:spPr>
          <a:xfrm>
            <a:off x="6092148" y="5224140"/>
            <a:ext cx="5549615" cy="276999"/>
          </a:xfrm>
          <a:prstGeom prst="rect">
            <a:avLst/>
          </a:prstGeom>
          <a:noFill/>
        </p:spPr>
        <p:txBody>
          <a:bodyPr wrap="square" lIns="91440" tIns="45720" rIns="91440" bIns="45720" anchor="t">
            <a:spAutoFit/>
          </a:bodyPr>
          <a:lstStyle/>
          <a:p>
            <a:pPr marL="457200" algn="ctr"/>
            <a:r>
              <a:rPr lang="en-GB" sz="1200" noProof="1">
                <a:ea typeface="+mn-lt"/>
                <a:cs typeface="+mn-lt"/>
              </a:rPr>
              <a:t>Διαχείριση αγρών με το λογισμικό </a:t>
            </a:r>
            <a:r>
              <a:rPr lang="en-GB" sz="1200" noProof="1">
                <a:effectLst/>
                <a:ea typeface="+mn-lt"/>
                <a:cs typeface="+mn-lt"/>
              </a:rPr>
              <a:t>Farmlogs (</a:t>
            </a:r>
            <a:r>
              <a:rPr lang="en-GB" sz="1200" noProof="1">
                <a:ea typeface="+mn-lt"/>
                <a:cs typeface="+mn-lt"/>
              </a:rPr>
              <a:t>πηγή</a:t>
            </a:r>
            <a:r>
              <a:rPr lang="en-GB" sz="1200" noProof="1">
                <a:effectLst/>
                <a:ea typeface="+mn-lt"/>
                <a:cs typeface="+mn-lt"/>
              </a:rPr>
              <a:t>: chassmiddleton.com)</a:t>
            </a:r>
            <a:endParaRPr lang="en-GB" noProof="1">
              <a:ea typeface="+mn-lt"/>
              <a:cs typeface="+mn-lt"/>
            </a:endParaRPr>
          </a:p>
        </p:txBody>
      </p:sp>
      <p:pic>
        <p:nvPicPr>
          <p:cNvPr id="9" name="Picture 8">
            <a:extLst>
              <a:ext uri="{FF2B5EF4-FFF2-40B4-BE49-F238E27FC236}">
                <a16:creationId xmlns:a16="http://schemas.microsoft.com/office/drawing/2014/main" id="{B673D62D-F3FD-09C3-0127-755E26A8E0CC}"/>
              </a:ext>
            </a:extLst>
          </p:cNvPr>
          <p:cNvPicPr>
            <a:picLocks noChangeAspect="1"/>
          </p:cNvPicPr>
          <p:nvPr/>
        </p:nvPicPr>
        <p:blipFill>
          <a:blip r:embed="rId3"/>
          <a:stretch>
            <a:fillRect/>
          </a:stretch>
        </p:blipFill>
        <p:spPr>
          <a:xfrm>
            <a:off x="6441318" y="1714118"/>
            <a:ext cx="5310600" cy="3401704"/>
          </a:xfrm>
          <a:prstGeom prst="rect">
            <a:avLst/>
          </a:prstGeom>
        </p:spPr>
      </p:pic>
    </p:spTree>
    <p:extLst>
      <p:ext uri="{BB962C8B-B14F-4D97-AF65-F5344CB8AC3E}">
        <p14:creationId xmlns:p14="http://schemas.microsoft.com/office/powerpoint/2010/main" val="403391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3600" noProof="1">
                <a:ea typeface="+mj-lt"/>
                <a:cs typeface="+mj-lt"/>
              </a:rPr>
              <a:t>Ψηφιακές πλατφόρμες: εργαλεία διαχείρισης - οφέλη</a:t>
            </a:r>
            <a:endParaRPr lang="en-GB" sz="36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662353" y="1712971"/>
            <a:ext cx="6015799" cy="3947069"/>
          </a:xfrm>
        </p:spPr>
        <p:txBody>
          <a:bodyPr vert="horz" lIns="91440" tIns="45720" rIns="91440" bIns="45720" rtlCol="0" anchor="t">
            <a:noAutofit/>
          </a:bodyPr>
          <a:lstStyle/>
          <a:p>
            <a:r>
              <a:rPr lang="en-GB" noProof="1">
                <a:solidFill>
                  <a:srgbClr val="000000"/>
                </a:solidFill>
                <a:ea typeface="+mn-lt"/>
                <a:cs typeface="+mn-lt"/>
              </a:rPr>
              <a:t>Τα οφέλη από τη χρήση λογισμικού διαχείρισης γεωργικών εκμεταλλεύσεων είναι πολλά. Είναι.</a:t>
            </a:r>
            <a:endParaRPr lang="en-GB" noProof="1">
              <a:ea typeface="Calibri"/>
              <a:cs typeface="Calibri"/>
            </a:endParaRPr>
          </a:p>
          <a:p>
            <a:pPr marL="285750" indent="-285750">
              <a:buFont typeface="Arial"/>
              <a:buChar char="•"/>
            </a:pPr>
            <a:r>
              <a:rPr lang="en-GB" noProof="1">
                <a:solidFill>
                  <a:srgbClr val="000000"/>
                </a:solidFill>
                <a:ea typeface="+mn-lt"/>
                <a:cs typeface="+mn-lt"/>
              </a:rPr>
              <a:t>αυτοματοποιεί πολλές χειροκίνητες εργασίες μειώνοντας τον χρόνο και την προσπάθεια που απαιτούνται για τη διαχείριση της εκμετάλλευσης</a:t>
            </a:r>
            <a:endParaRPr lang="en-GB" noProof="1">
              <a:ea typeface="Calibri"/>
              <a:cs typeface="Calibri"/>
            </a:endParaRPr>
          </a:p>
          <a:p>
            <a:pPr marL="285750" indent="-285750">
              <a:buFont typeface="Arial"/>
              <a:buChar char="•"/>
            </a:pPr>
            <a:r>
              <a:rPr lang="en-GB" noProof="1">
                <a:solidFill>
                  <a:srgbClr val="000000"/>
                </a:solidFill>
                <a:ea typeface="+mn-lt"/>
                <a:cs typeface="+mn-lt"/>
              </a:rPr>
              <a:t>παρέχει πολύτιμες πληροφορίες από τα συλλεχθέντα δεδομένα, επιτρέποντας στους γεωργούς να λαμβάνουν τεκμηριωμένες αποφάσεις. </a:t>
            </a:r>
            <a:endParaRPr lang="en-GB" noProof="1">
              <a:ea typeface="+mn-lt"/>
              <a:cs typeface="+mn-lt"/>
            </a:endParaRPr>
          </a:p>
          <a:p>
            <a:pPr marL="285750" indent="-285750">
              <a:buFont typeface="Arial"/>
              <a:buChar char="•"/>
            </a:pPr>
            <a:r>
              <a:rPr lang="en-GB" noProof="1">
                <a:solidFill>
                  <a:srgbClr val="000000"/>
                </a:solidFill>
                <a:ea typeface="+mn-lt"/>
                <a:cs typeface="+mn-lt"/>
              </a:rPr>
              <a:t>συμβάλλει στη βελτιστοποίηση των αποδόσεων των καλλιεργειών και της υγείας του ζωικού κεφαλαίου , οδηγώντας σε μείωση του κόστους και της σπατάλης</a:t>
            </a:r>
            <a:endParaRPr lang="en-GB" noProof="1">
              <a:ea typeface="Calibri"/>
              <a:cs typeface="Calibri"/>
            </a:endParaRPr>
          </a:p>
          <a:p>
            <a:pPr marL="285750" indent="-285750">
              <a:buFont typeface="Arial"/>
              <a:buChar char="•"/>
            </a:pPr>
            <a:r>
              <a:rPr lang="en-GB" noProof="1">
                <a:solidFill>
                  <a:srgbClr val="000000"/>
                </a:solidFill>
                <a:ea typeface="+mn-lt"/>
                <a:cs typeface="+mn-lt"/>
              </a:rPr>
              <a:t>βοηθά στις βιώσιμες γεωργικές πρακτικές βελτιστοποιώντας τη χρήση νερού, λιπασμάτων και φυτοφαρμάκων.</a:t>
            </a:r>
            <a:endParaRPr lang="en-GB" noProof="1">
              <a:ea typeface="+mn-lt"/>
              <a:cs typeface="+mn-lt"/>
            </a:endParaRPr>
          </a:p>
          <a:p>
            <a:r>
              <a:rPr lang="en-GB" i="1" noProof="1">
                <a:solidFill>
                  <a:srgbClr val="000000"/>
                </a:solidFill>
                <a:ea typeface="+mn-lt"/>
                <a:cs typeface="+mn-lt"/>
              </a:rPr>
              <a:t>Οι αγρότες θα πρέπει να εξετάζουν παράγοντες όπως η </a:t>
            </a:r>
            <a:r>
              <a:rPr lang="en-GB" i="1" u="sng" noProof="1">
                <a:solidFill>
                  <a:srgbClr val="000000"/>
                </a:solidFill>
                <a:ea typeface="+mn-lt"/>
                <a:cs typeface="+mn-lt"/>
              </a:rPr>
              <a:t>ευκολία χρήσης</a:t>
            </a:r>
            <a:r>
              <a:rPr lang="en-GB" i="1" noProof="1">
                <a:solidFill>
                  <a:srgbClr val="000000"/>
                </a:solidFill>
                <a:ea typeface="+mn-lt"/>
                <a:cs typeface="+mn-lt"/>
              </a:rPr>
              <a:t>, η </a:t>
            </a:r>
            <a:r>
              <a:rPr lang="en-GB" i="1" u="sng" noProof="1">
                <a:solidFill>
                  <a:srgbClr val="000000"/>
                </a:solidFill>
                <a:ea typeface="+mn-lt"/>
                <a:cs typeface="+mn-lt"/>
              </a:rPr>
              <a:t>επεκτασιμότητα</a:t>
            </a:r>
            <a:r>
              <a:rPr lang="en-GB" i="1" noProof="1">
                <a:solidFill>
                  <a:srgbClr val="000000"/>
                </a:solidFill>
                <a:ea typeface="+mn-lt"/>
                <a:cs typeface="+mn-lt"/>
              </a:rPr>
              <a:t>, οι δυνατότητες ενσωμάτωσης και το </a:t>
            </a:r>
            <a:r>
              <a:rPr lang="en-GB" i="1" u="sng" noProof="1">
                <a:solidFill>
                  <a:srgbClr val="000000"/>
                </a:solidFill>
                <a:ea typeface="+mn-lt"/>
                <a:cs typeface="+mn-lt"/>
              </a:rPr>
              <a:t>κόστος</a:t>
            </a:r>
            <a:r>
              <a:rPr lang="en-GB" i="1" noProof="1">
                <a:solidFill>
                  <a:srgbClr val="000000"/>
                </a:solidFill>
                <a:ea typeface="+mn-lt"/>
                <a:cs typeface="+mn-lt"/>
              </a:rPr>
              <a:t> πριν από την επιλογή μιας λύσης.</a:t>
            </a:r>
            <a:endParaRPr lang="en-GB" dirty="0">
              <a:ea typeface="+mn-lt"/>
              <a:cs typeface="+mn-lt"/>
            </a:endParaRPr>
          </a:p>
          <a:p>
            <a:endParaRPr lang="en-GB" sz="1800">
              <a:solidFill>
                <a:srgbClr val="000000"/>
              </a:solidFill>
              <a:latin typeface="Calibri" panose="020F0502020204030204" pitchFamily="34" charset="0"/>
              <a:ea typeface="Calibri" panose="020F0502020204030204" pitchFamily="34" charset="0"/>
              <a:cs typeface="Calibri"/>
            </a:endParaRPr>
          </a:p>
          <a:p>
            <a:endParaRPr lang="en-GB" sz="1800">
              <a:solidFill>
                <a:srgbClr val="000000"/>
              </a:solidFill>
              <a:latin typeface="Calibri" panose="020F0502020204030204" pitchFamily="34" charset="0"/>
              <a:ea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22</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noProof="1"/>
          </a:p>
        </p:txBody>
      </p:sp>
      <p:pic>
        <p:nvPicPr>
          <p:cNvPr id="20" name="Picture 19">
            <a:extLst>
              <a:ext uri="{FF2B5EF4-FFF2-40B4-BE49-F238E27FC236}">
                <a16:creationId xmlns:a16="http://schemas.microsoft.com/office/drawing/2014/main" id="{A2DA08B6-10F6-800B-35AD-80E202B2392F}"/>
              </a:ext>
            </a:extLst>
          </p:cNvPr>
          <p:cNvPicPr>
            <a:picLocks noChangeAspect="1"/>
          </p:cNvPicPr>
          <p:nvPr/>
        </p:nvPicPr>
        <p:blipFill>
          <a:blip r:embed="rId2"/>
          <a:stretch>
            <a:fillRect/>
          </a:stretch>
        </p:blipFill>
        <p:spPr>
          <a:xfrm>
            <a:off x="8335247" y="1712971"/>
            <a:ext cx="2700306" cy="4180875"/>
          </a:xfrm>
          <a:prstGeom prst="rect">
            <a:avLst/>
          </a:prstGeom>
        </p:spPr>
      </p:pic>
      <p:sp>
        <p:nvSpPr>
          <p:cNvPr id="21" name="TextBox 20">
            <a:extLst>
              <a:ext uri="{FF2B5EF4-FFF2-40B4-BE49-F238E27FC236}">
                <a16:creationId xmlns:a16="http://schemas.microsoft.com/office/drawing/2014/main" id="{B0B33AA4-CD89-76BF-4A63-896D291BECDF}"/>
              </a:ext>
            </a:extLst>
          </p:cNvPr>
          <p:cNvSpPr txBox="1"/>
          <p:nvPr/>
        </p:nvSpPr>
        <p:spPr>
          <a:xfrm>
            <a:off x="6786284" y="5967292"/>
            <a:ext cx="5407268" cy="276999"/>
          </a:xfrm>
          <a:prstGeom prst="rect">
            <a:avLst/>
          </a:prstGeom>
          <a:noFill/>
        </p:spPr>
        <p:txBody>
          <a:bodyPr wrap="square" lIns="91440" tIns="45720" rIns="91440" bIns="45720" anchor="t">
            <a:spAutoFit/>
          </a:bodyPr>
          <a:lstStyle/>
          <a:p>
            <a:pPr marL="457200" algn="ctr"/>
            <a:r>
              <a:rPr lang="en-GB" sz="1200" noProof="1">
                <a:ea typeface="+mn-lt"/>
                <a:cs typeface="+mn-lt"/>
              </a:rPr>
              <a:t>Οφέλη του λογισμικού διαχείρισης (πηγή: predictiveanalyticstoday.com)</a:t>
            </a:r>
            <a:endParaRPr lang="en-GB" noProof="1">
              <a:ea typeface="Calibri"/>
              <a:cs typeface="Calibri"/>
            </a:endParaRPr>
          </a:p>
        </p:txBody>
      </p:sp>
    </p:spTree>
    <p:extLst>
      <p:ext uri="{BB962C8B-B14F-4D97-AF65-F5344CB8AC3E}">
        <p14:creationId xmlns:p14="http://schemas.microsoft.com/office/powerpoint/2010/main" val="62229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199" y="263523"/>
            <a:ext cx="11198469" cy="1238249"/>
          </a:xfrm>
        </p:spPr>
        <p:txBody>
          <a:bodyPr anchor="b">
            <a:normAutofit/>
          </a:bodyPr>
          <a:lstStyle/>
          <a:p>
            <a:r>
              <a:rPr lang="en-GB" sz="2800" noProof="1">
                <a:ea typeface="+mj-lt"/>
                <a:cs typeface="+mj-lt"/>
              </a:rPr>
              <a:t>Επανάσταση στη γεωργία! παραδείγματα από τον πραγματικό κόσμο</a:t>
            </a:r>
            <a:endParaRPr lang="el-GR" noProof="1">
              <a:cs typeface="Calibri Light" panose="020F0302020204030204"/>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82996" y="1712971"/>
            <a:ext cx="4912450" cy="4451334"/>
          </a:xfrm>
        </p:spPr>
        <p:txBody>
          <a:bodyPr vert="horz" lIns="91440" tIns="45720" rIns="91440" bIns="45720" rtlCol="0" anchor="t">
            <a:noAutofit/>
          </a:bodyPr>
          <a:lstStyle/>
          <a:p>
            <a:endParaRPr lang="en-GB" sz="1800" noProof="1">
              <a:solidFill>
                <a:srgbClr val="000000"/>
              </a:solidFill>
              <a:latin typeface="Calibri" panose="020F0502020204030204" pitchFamily="34" charset="0"/>
              <a:ea typeface="Calibri" panose="020F0502020204030204" pitchFamily="34" charset="0"/>
              <a:cs typeface="Calibri"/>
            </a:endParaRPr>
          </a:p>
          <a:p>
            <a:r>
              <a:rPr lang="en-GB" sz="1400" noProof="1">
                <a:solidFill>
                  <a:srgbClr val="000000"/>
                </a:solidFill>
                <a:ea typeface="+mn-lt"/>
                <a:cs typeface="+mn-lt"/>
              </a:rPr>
              <a:t>Μεταβαίνοντας από τις παραδοσιακές μεθόδους, ένας αγρότης σιταριού χρησιμοποίησε λογισμικό διαχείρισης γεωργικών εκμεταλλεύσεων εξοπλισμένο με αισθητήρες τοποθετημένους στα χωράφια. Αυτοί οι αισθητήρες στέλνουν σε πραγματικό χρόνο δεδομένα σχετικά με τα επίπεδα υγρασίας του εδάφους. Το λογισμικό αναλύει αυτά τα δεδομένα και παρέχει ακριβείς συστάσεις άρδευσης, εξασφαλίζοντας </a:t>
            </a:r>
            <a:r>
              <a:rPr lang="en-GB" sz="1400" u="sng" noProof="1">
                <a:solidFill>
                  <a:srgbClr val="000000"/>
                </a:solidFill>
                <a:ea typeface="+mn-lt"/>
                <a:cs typeface="+mn-lt"/>
              </a:rPr>
              <a:t>τη βέλτιστη χρήση του νερού</a:t>
            </a:r>
            <a:r>
              <a:rPr lang="en-GB" sz="1400" noProof="1">
                <a:solidFill>
                  <a:srgbClr val="000000"/>
                </a:solidFill>
                <a:ea typeface="+mn-lt"/>
                <a:cs typeface="+mn-lt"/>
              </a:rPr>
              <a:t>, η οποία όχι μόνο εξοικονομεί νερό αλλά και βελτιώνει την απόδοση των καλλιεργειών.</a:t>
            </a:r>
            <a:endParaRPr lang="en-GB" sz="1400" noProof="1">
              <a:ea typeface="+mn-lt"/>
              <a:cs typeface="+mn-lt"/>
            </a:endParaRPr>
          </a:p>
          <a:p>
            <a:endParaRPr lang="en-GB" sz="1200" noProof="1">
              <a:ea typeface="Calibri"/>
              <a:cs typeface="Calibri"/>
            </a:endParaRPr>
          </a:p>
          <a:p>
            <a:endParaRPr lang="en-GB" sz="1200" noProof="1">
              <a:ea typeface="Calibri"/>
              <a:cs typeface="Calibri"/>
            </a:endParaRPr>
          </a:p>
          <a:p>
            <a:r>
              <a:rPr lang="en-GB" sz="1400" noProof="1">
                <a:solidFill>
                  <a:srgbClr val="000000"/>
                </a:solidFill>
                <a:ea typeface="+mn-lt"/>
                <a:cs typeface="+mn-lt"/>
              </a:rPr>
              <a:t>Σε μια γαλακτοπαραγωγική φάρμα, η ενσωμάτωση του λογισμικού διαχείρισης της φάρμας με έξυπνα κολάρα που φορούν οι αγελάδες ήταν μεταμορφωτική. Αυτά τα περιλαίμια παρακολουθούν την υγεία, τη δραστηριότητα, ακόμη και τα μοτίβα μηρυκασμού των αγελάδων. Εάν μια αγελάδα εμφανίσει σημάδια ασθένειας ή δυσφορίας, το λογισμικό ειδοποιεί αμέσως τον κτηνοτρόφο</a:t>
            </a:r>
            <a:r>
              <a:rPr lang="en-GB" sz="1400" u="sng" noProof="1">
                <a:solidFill>
                  <a:srgbClr val="000000"/>
                </a:solidFill>
                <a:ea typeface="+mn-lt"/>
                <a:cs typeface="+mn-lt"/>
              </a:rPr>
              <a:t>, επιτρέποντας την έγκαιρη δράση </a:t>
            </a:r>
            <a:r>
              <a:rPr lang="en-GB" sz="1400" noProof="1">
                <a:solidFill>
                  <a:srgbClr val="000000"/>
                </a:solidFill>
                <a:ea typeface="+mn-lt"/>
                <a:cs typeface="+mn-lt"/>
              </a:rPr>
              <a:t>και την πρόληψη πιθανών προβλημάτων υγείας σε όλο το κοπάδι.</a:t>
            </a:r>
            <a:endParaRPr lang="en-GB" sz="1200" noProof="1">
              <a:ea typeface="+mn-lt"/>
              <a:cs typeface="+mn-lt"/>
            </a:endParaRPr>
          </a:p>
          <a:p>
            <a:endParaRPr lang="en-GB" sz="1800">
              <a:solidFill>
                <a:srgbClr val="000000"/>
              </a:solidFill>
              <a:latin typeface="Calibri" panose="020F0502020204030204" pitchFamily="34" charset="0"/>
              <a:ea typeface="Calibri" panose="020F0502020204030204" pitchFamily="34"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23</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noProof="1"/>
          </a:p>
        </p:txBody>
      </p:sp>
      <p:sp>
        <p:nvSpPr>
          <p:cNvPr id="21" name="TextBox 20">
            <a:extLst>
              <a:ext uri="{FF2B5EF4-FFF2-40B4-BE49-F238E27FC236}">
                <a16:creationId xmlns:a16="http://schemas.microsoft.com/office/drawing/2014/main" id="{B0B33AA4-CD89-76BF-4A63-896D291BECDF}"/>
              </a:ext>
            </a:extLst>
          </p:cNvPr>
          <p:cNvSpPr txBox="1"/>
          <p:nvPr/>
        </p:nvSpPr>
        <p:spPr>
          <a:xfrm>
            <a:off x="6629401" y="5888851"/>
            <a:ext cx="5407268" cy="276999"/>
          </a:xfrm>
          <a:prstGeom prst="rect">
            <a:avLst/>
          </a:prstGeom>
          <a:noFill/>
        </p:spPr>
        <p:txBody>
          <a:bodyPr wrap="square" lIns="91440" tIns="45720" rIns="91440" bIns="45720" anchor="t">
            <a:spAutoFit/>
          </a:bodyPr>
          <a:lstStyle/>
          <a:p>
            <a:pPr marL="457200" algn="ctr"/>
            <a:r>
              <a:rPr lang="en-GB" sz="1200" noProof="1">
                <a:ea typeface="+mn-lt"/>
                <a:cs typeface="+mn-lt"/>
              </a:rPr>
              <a:t>Απομακρυσμένη διαχείριση αγροκτήματος </a:t>
            </a:r>
            <a:r>
              <a:rPr lang="en-GB" sz="1200" noProof="1">
                <a:effectLst/>
                <a:ea typeface="+mn-lt"/>
                <a:cs typeface="+mn-lt"/>
              </a:rPr>
              <a:t>(</a:t>
            </a:r>
            <a:r>
              <a:rPr lang="en-GB" sz="1200" noProof="1">
                <a:ea typeface="+mn-lt"/>
                <a:cs typeface="+mn-lt"/>
              </a:rPr>
              <a:t>πηγή</a:t>
            </a:r>
            <a:r>
              <a:rPr lang="en-GB" sz="1200" noProof="1">
                <a:effectLst/>
                <a:ea typeface="+mn-lt"/>
                <a:cs typeface="+mn-lt"/>
              </a:rPr>
              <a:t>: capterra.co.il)</a:t>
            </a:r>
            <a:endParaRPr lang="en-GB" noProof="1">
              <a:ea typeface="+mn-lt"/>
              <a:cs typeface="+mn-lt"/>
            </a:endParaRPr>
          </a:p>
        </p:txBody>
      </p:sp>
      <p:pic>
        <p:nvPicPr>
          <p:cNvPr id="6" name="Picture 5">
            <a:extLst>
              <a:ext uri="{FF2B5EF4-FFF2-40B4-BE49-F238E27FC236}">
                <a16:creationId xmlns:a16="http://schemas.microsoft.com/office/drawing/2014/main" id="{FB005AF3-A37B-98FF-1CB5-40272BAAB23A}"/>
              </a:ext>
            </a:extLst>
          </p:cNvPr>
          <p:cNvPicPr>
            <a:picLocks noChangeAspect="1"/>
          </p:cNvPicPr>
          <p:nvPr/>
        </p:nvPicPr>
        <p:blipFill>
          <a:blip r:embed="rId2"/>
          <a:stretch>
            <a:fillRect/>
          </a:stretch>
        </p:blipFill>
        <p:spPr>
          <a:xfrm>
            <a:off x="328247" y="2688783"/>
            <a:ext cx="600075" cy="600075"/>
          </a:xfrm>
          <a:prstGeom prst="rect">
            <a:avLst/>
          </a:prstGeom>
        </p:spPr>
      </p:pic>
      <p:pic>
        <p:nvPicPr>
          <p:cNvPr id="8" name="Picture 7">
            <a:extLst>
              <a:ext uri="{FF2B5EF4-FFF2-40B4-BE49-F238E27FC236}">
                <a16:creationId xmlns:a16="http://schemas.microsoft.com/office/drawing/2014/main" id="{9DFBB005-0671-D272-AE5A-116B4BED95FD}"/>
              </a:ext>
            </a:extLst>
          </p:cNvPr>
          <p:cNvPicPr>
            <a:picLocks noChangeAspect="1"/>
          </p:cNvPicPr>
          <p:nvPr/>
        </p:nvPicPr>
        <p:blipFill>
          <a:blip r:embed="rId3"/>
          <a:stretch>
            <a:fillRect/>
          </a:stretch>
        </p:blipFill>
        <p:spPr>
          <a:xfrm>
            <a:off x="420384" y="4772270"/>
            <a:ext cx="600074" cy="600074"/>
          </a:xfrm>
          <a:prstGeom prst="rect">
            <a:avLst/>
          </a:prstGeom>
        </p:spPr>
      </p:pic>
      <p:pic>
        <p:nvPicPr>
          <p:cNvPr id="11" name="Picture 10" descr="A screen shot of a cell phone&#10;&#10;Description automatically generated">
            <a:extLst>
              <a:ext uri="{FF2B5EF4-FFF2-40B4-BE49-F238E27FC236}">
                <a16:creationId xmlns:a16="http://schemas.microsoft.com/office/drawing/2014/main" id="{80E5D8FA-B562-25C3-83C7-7F329A79AFEF}"/>
              </a:ext>
            </a:extLst>
          </p:cNvPr>
          <p:cNvPicPr>
            <a:picLocks noChangeAspect="1"/>
          </p:cNvPicPr>
          <p:nvPr/>
        </p:nvPicPr>
        <p:blipFill>
          <a:blip r:embed="rId4"/>
          <a:stretch>
            <a:fillRect/>
          </a:stretch>
        </p:blipFill>
        <p:spPr>
          <a:xfrm>
            <a:off x="8320552" y="1961847"/>
            <a:ext cx="2470083" cy="3823188"/>
          </a:xfrm>
          <a:prstGeom prst="rect">
            <a:avLst/>
          </a:prstGeom>
        </p:spPr>
      </p:pic>
    </p:spTree>
    <p:extLst>
      <p:ext uri="{BB962C8B-B14F-4D97-AF65-F5344CB8AC3E}">
        <p14:creationId xmlns:p14="http://schemas.microsoft.com/office/powerpoint/2010/main" val="4114836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793-EAC6-F4C8-7412-2CBF4EC51636}"/>
              </a:ext>
            </a:extLst>
          </p:cNvPr>
          <p:cNvSpPr>
            <a:spLocks noGrp="1"/>
          </p:cNvSpPr>
          <p:nvPr>
            <p:ph type="title"/>
          </p:nvPr>
        </p:nvSpPr>
        <p:spPr/>
        <p:txBody>
          <a:bodyPr/>
          <a:lstStyle/>
          <a:p>
            <a:r>
              <a:rPr lang="en-GB" sz="4000" noProof="1">
                <a:ea typeface="+mj-lt"/>
                <a:cs typeface="+mj-lt"/>
              </a:rPr>
              <a:t>Πρακτική δραστηριότητα #2</a:t>
            </a:r>
            <a:endParaRPr lang="el-GR" sz="4000" noProof="1">
              <a:ea typeface="+mj-lt"/>
              <a:cs typeface="+mj-lt"/>
            </a:endParaRPr>
          </a:p>
        </p:txBody>
      </p:sp>
      <p:sp>
        <p:nvSpPr>
          <p:cNvPr id="3" name="Content Placeholder 2">
            <a:extLst>
              <a:ext uri="{FF2B5EF4-FFF2-40B4-BE49-F238E27FC236}">
                <a16:creationId xmlns:a16="http://schemas.microsoft.com/office/drawing/2014/main" id="{DCB5E3D3-8889-E1D4-EB22-92DCF3C4B469}"/>
              </a:ext>
            </a:extLst>
          </p:cNvPr>
          <p:cNvSpPr>
            <a:spLocks noGrp="1"/>
          </p:cNvSpPr>
          <p:nvPr>
            <p:ph sz="half" idx="1"/>
          </p:nvPr>
        </p:nvSpPr>
        <p:spPr>
          <a:xfrm>
            <a:off x="838199" y="1825625"/>
            <a:ext cx="7543144" cy="2065338"/>
          </a:xfrm>
        </p:spPr>
        <p:txBody>
          <a:bodyPr vert="horz" lIns="91440" tIns="45720" rIns="91440" bIns="45720" rtlCol="0" anchor="t">
            <a:normAutofit fontScale="70000" lnSpcReduction="20000"/>
          </a:bodyPr>
          <a:lstStyle/>
          <a:p>
            <a:endParaRPr lang="en-GB"/>
          </a:p>
          <a:p>
            <a:endParaRPr lang="en-GB"/>
          </a:p>
          <a:p>
            <a:r>
              <a:rPr lang="en-GB" noProof="1">
                <a:ea typeface="+mn-lt"/>
                <a:cs typeface="+mn-lt"/>
              </a:rPr>
              <a:t>Ομαδική δραστηριότητα για λογισμικό διαχείρισης και συνεργασίας</a:t>
            </a:r>
            <a:endParaRPr lang="en-GB" noProof="1"/>
          </a:p>
          <a:p>
            <a:r>
              <a:rPr lang="en-GB" dirty="0">
                <a:hlinkClick r:id="rId2"/>
              </a:rPr>
              <a:t>https://docs.google.com/document/d/1aCAodPdSyHkvVG0OoMoPbtVP_aPOoo20/edit?usp=sharing&amp;ouid=109073457666436238228&amp;rtpof=true&amp;sd=true</a:t>
            </a:r>
            <a:endParaRPr lang="en-GB" dirty="0"/>
          </a:p>
          <a:p>
            <a:endParaRPr lang="en-GB"/>
          </a:p>
        </p:txBody>
      </p:sp>
      <p:sp>
        <p:nvSpPr>
          <p:cNvPr id="6" name="Slide Number Placeholder 5">
            <a:extLst>
              <a:ext uri="{FF2B5EF4-FFF2-40B4-BE49-F238E27FC236}">
                <a16:creationId xmlns:a16="http://schemas.microsoft.com/office/drawing/2014/main" id="{E618C741-9506-841E-F52B-18FAF329AB28}"/>
              </a:ext>
            </a:extLst>
          </p:cNvPr>
          <p:cNvSpPr>
            <a:spLocks noGrp="1"/>
          </p:cNvSpPr>
          <p:nvPr>
            <p:ph type="sldNum" sz="quarter" idx="12"/>
          </p:nvPr>
        </p:nvSpPr>
        <p:spPr>
          <a:xfrm>
            <a:off x="10806952" y="6221879"/>
            <a:ext cx="457200" cy="365125"/>
          </a:xfrm>
        </p:spPr>
        <p:txBody>
          <a:bodyPr/>
          <a:lstStyle/>
          <a:p>
            <a:fld id="{6FF9F0C5-380F-41C2-899A-BAC0F0927E16}" type="slidenum">
              <a:rPr lang="en-US" smtClean="0"/>
              <a:t>24</a:t>
            </a:fld>
            <a:endParaRPr lang="en-US"/>
          </a:p>
        </p:txBody>
      </p:sp>
      <p:sp>
        <p:nvSpPr>
          <p:cNvPr id="7" name="Segnaposto piè di pagina 1">
            <a:extLst>
              <a:ext uri="{FF2B5EF4-FFF2-40B4-BE49-F238E27FC236}">
                <a16:creationId xmlns:a16="http://schemas.microsoft.com/office/drawing/2014/main" id="{A425B156-73A7-B1B5-6914-59B952040CD7}"/>
              </a:ext>
            </a:extLst>
          </p:cNvPr>
          <p:cNvSpPr>
            <a:spLocks noGrp="1"/>
          </p:cNvSpPr>
          <p:nvPr>
            <p:ph type="ftr" sz="quarter" idx="11"/>
          </p:nvPr>
        </p:nvSpPr>
        <p:spPr>
          <a:xfrm>
            <a:off x="939053" y="6109813"/>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spTree>
    <p:extLst>
      <p:ext uri="{BB962C8B-B14F-4D97-AF65-F5344CB8AC3E}">
        <p14:creationId xmlns:p14="http://schemas.microsoft.com/office/powerpoint/2010/main" val="222926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29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493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a:xfrm>
            <a:off x="838200" y="1215774"/>
            <a:ext cx="10515600" cy="1009651"/>
          </a:xfrm>
        </p:spPr>
        <p:txBody>
          <a:bodyPr>
            <a:normAutofit/>
          </a:bodyPr>
          <a:lstStyle/>
          <a:p>
            <a:r>
              <a:rPr lang="en-GB" sz="4000" b="1" noProof="1">
                <a:ea typeface="+mj-lt"/>
                <a:cs typeface="+mj-lt"/>
              </a:rPr>
              <a:t>Περιεχόμενα</a:t>
            </a:r>
            <a:endParaRPr lang="el-GR" sz="3600" b="1" noProof="1">
              <a:ea typeface="Calibri Light" panose="020F0302020204030204"/>
              <a:cs typeface="Calibri Light" panose="020F0302020204030204"/>
            </a:endParaRP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2248499"/>
            <a:ext cx="6963336" cy="1732111"/>
          </a:xfrm>
        </p:spPr>
        <p:txBody>
          <a:bodyPr vert="horz" lIns="91440" tIns="45720" rIns="91440" bIns="45720" rtlCol="0" anchor="t">
            <a:noAutofit/>
          </a:bodyPr>
          <a:lstStyle/>
          <a:p>
            <a:endParaRPr lang="en-GB" sz="2000" noProof="1">
              <a:ea typeface="Calibri"/>
              <a:cs typeface="Calibri"/>
            </a:endParaRPr>
          </a:p>
          <a:p>
            <a:r>
              <a:rPr lang="en-GB" sz="2000" noProof="1">
                <a:ea typeface="+mn-lt"/>
                <a:cs typeface="+mn-lt"/>
              </a:rPr>
              <a:t>Τι είναι το ηλεκτρονικό εμπόριο;</a:t>
            </a:r>
            <a:endParaRPr lang="en-GB" sz="2000" noProof="1">
              <a:ea typeface="Calibri"/>
              <a:cs typeface="Calibri"/>
            </a:endParaRPr>
          </a:p>
          <a:p>
            <a:endParaRPr lang="en-GB" sz="2000" noProof="1">
              <a:ea typeface="Calibri"/>
              <a:cs typeface="Calibri"/>
            </a:endParaRPr>
          </a:p>
          <a:p>
            <a:r>
              <a:rPr lang="en-GB" sz="2000" noProof="1">
                <a:ea typeface="+mn-lt"/>
                <a:cs typeface="+mn-lt"/>
              </a:rPr>
              <a:t>Κατηγορίες ηλεκτρονικού εμπορίου</a:t>
            </a:r>
            <a:endParaRPr lang="en-GB" sz="2000" noProof="1">
              <a:ea typeface="Calibri"/>
              <a:cs typeface="Calibri"/>
            </a:endParaRPr>
          </a:p>
          <a:p>
            <a:pPr>
              <a:spcAft>
                <a:spcPts val="0"/>
              </a:spcAft>
            </a:pPr>
            <a:endParaRPr lang="en-GB" sz="2000" noProof="1">
              <a:ea typeface="Calibri"/>
              <a:cs typeface="Calibri"/>
            </a:endParaRPr>
          </a:p>
          <a:p>
            <a:r>
              <a:rPr lang="en-GB" sz="2000" noProof="1">
                <a:ea typeface="+mn-lt"/>
                <a:cs typeface="+mn-lt"/>
              </a:rPr>
              <a:t>Πλατφόρμες ηλεκτρονικού εμπορίου</a:t>
            </a:r>
            <a:endParaRPr lang="en-GB" sz="2000" noProof="1">
              <a:ea typeface="Calibri"/>
              <a:cs typeface="Calibri"/>
            </a:endParaRPr>
          </a:p>
          <a:p>
            <a:pPr>
              <a:spcAft>
                <a:spcPts val="0"/>
              </a:spcAft>
            </a:pPr>
            <a:endParaRPr lang="en-GB" sz="2000" noProof="1">
              <a:ea typeface="Calibri"/>
              <a:cs typeface="Calibri"/>
            </a:endParaRPr>
          </a:p>
          <a:p>
            <a:r>
              <a:rPr lang="en-GB" sz="2000" noProof="1">
                <a:ea typeface="+mn-lt"/>
                <a:cs typeface="+mn-lt"/>
              </a:rPr>
              <a:t>Ηλεκτρονικό εμπόριο στη γεωργία</a:t>
            </a:r>
            <a:endParaRPr lang="en-US" sz="2000" noProof="1">
              <a:ea typeface="Calibri" panose="020F0502020204030204"/>
              <a:cs typeface="Calibri" panose="020F0502020204030204"/>
            </a:endParaRPr>
          </a:p>
          <a:p>
            <a:pPr marR="0">
              <a:spcAft>
                <a:spcPts val="0"/>
              </a:spcAft>
            </a:pPr>
            <a:endParaRPr lang="en-GB">
              <a:cs typeface="Calibri"/>
            </a:endParaRPr>
          </a:p>
          <a:p>
            <a:pPr marL="0" marR="0" indent="0">
              <a:spcAft>
                <a:spcPts val="0"/>
              </a:spcAft>
              <a:buNone/>
            </a:pPr>
            <a:endParaRPr lang="en-GB"/>
          </a:p>
          <a:p>
            <a:endParaRPr lang="en-GB"/>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27</a:t>
            </a:fld>
            <a:endParaRPr lang="en-US"/>
          </a:p>
        </p:txBody>
      </p:sp>
    </p:spTree>
    <p:extLst>
      <p:ext uri="{BB962C8B-B14F-4D97-AF65-F5344CB8AC3E}">
        <p14:creationId xmlns:p14="http://schemas.microsoft.com/office/powerpoint/2010/main" val="405267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000" noProof="1">
                <a:ea typeface="+mj-lt"/>
                <a:cs typeface="+mj-lt"/>
              </a:rPr>
              <a:t>Τι είναι το ηλεκτρονικό εμπόριο;</a:t>
            </a:r>
            <a:endParaRPr lang="en-GB" sz="40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vert="horz" lIns="91440" tIns="45720" rIns="91440" bIns="45720" rtlCol="0" anchor="t">
            <a:noAutofit/>
          </a:bodyPr>
          <a:lstStyle/>
          <a:p>
            <a:r>
              <a:rPr lang="en-GB" noProof="1">
                <a:latin typeface="Calibri"/>
                <a:ea typeface="+mn-lt"/>
                <a:cs typeface="Calibri"/>
              </a:rPr>
              <a:t>"</a:t>
            </a:r>
            <a:r>
              <a:rPr lang="en-GB" noProof="1">
                <a:ea typeface="+mn-lt"/>
                <a:cs typeface="+mn-lt"/>
              </a:rPr>
              <a:t>Το </a:t>
            </a:r>
            <a:r>
              <a:rPr lang="en-GB" b="1" noProof="1">
                <a:ea typeface="+mn-lt"/>
                <a:cs typeface="+mn-lt"/>
              </a:rPr>
              <a:t>ηλεκτρονικό εμπόριο</a:t>
            </a:r>
            <a:r>
              <a:rPr lang="en-GB" noProof="1">
                <a:ea typeface="+mn-lt"/>
                <a:cs typeface="+mn-lt"/>
              </a:rPr>
              <a:t> </a:t>
            </a:r>
            <a:r>
              <a:rPr lang="en-GB" noProof="1">
                <a:effectLst/>
                <a:ea typeface="+mn-lt"/>
                <a:cs typeface="+mn-lt"/>
              </a:rPr>
              <a:t>(</a:t>
            </a:r>
            <a:r>
              <a:rPr lang="en-GB" noProof="1">
                <a:ea typeface="+mn-lt"/>
                <a:cs typeface="+mn-lt"/>
              </a:rPr>
              <a:t>ηλεκτρονικό εμπόριο</a:t>
            </a:r>
            <a:r>
              <a:rPr lang="en-GB" noProof="1">
                <a:effectLst/>
                <a:ea typeface="+mn-lt"/>
                <a:cs typeface="+mn-lt"/>
              </a:rPr>
              <a:t>) </a:t>
            </a:r>
            <a:r>
              <a:rPr lang="en-GB" noProof="1">
                <a:ea typeface="+mn-lt"/>
                <a:cs typeface="+mn-lt"/>
              </a:rPr>
              <a:t>αναφέρεται στην αγορά και πώληση αγαθών και υπηρεσιών μέσω του διαδικτύου". </a:t>
            </a:r>
            <a:endParaRPr lang="en-GB" b="1" noProof="1">
              <a:latin typeface="Calibri" panose="020F0502020204030204" pitchFamily="34" charset="0"/>
              <a:ea typeface="Times New Roman" panose="02020603050405020304" pitchFamily="18" charset="0"/>
              <a:cs typeface="Calibri" panose="020F0502020204030204" pitchFamily="34" charset="0"/>
            </a:endParaRPr>
          </a:p>
          <a:p>
            <a:r>
              <a:rPr lang="en-GB" noProof="1">
                <a:ea typeface="+mn-lt"/>
                <a:cs typeface="+mn-lt"/>
              </a:rPr>
              <a:t>Το </a:t>
            </a:r>
            <a:r>
              <a:rPr lang="en-GB" b="1" noProof="1">
                <a:ea typeface="+mn-lt"/>
                <a:cs typeface="+mn-lt"/>
              </a:rPr>
              <a:t>ηλεκτρονικό</a:t>
            </a:r>
            <a:r>
              <a:rPr lang="en-GB" noProof="1">
                <a:ea typeface="+mn-lt"/>
                <a:cs typeface="+mn-lt"/>
              </a:rPr>
              <a:t> </a:t>
            </a:r>
            <a:r>
              <a:rPr lang="en-GB" b="1" noProof="1">
                <a:ea typeface="+mn-lt"/>
                <a:cs typeface="+mn-lt"/>
              </a:rPr>
              <a:t>εμπόριο </a:t>
            </a:r>
            <a:r>
              <a:rPr lang="en-GB" noProof="1">
                <a:ea typeface="+mn-lt"/>
                <a:cs typeface="+mn-lt"/>
              </a:rPr>
              <a:t>στον αγροτικό τομέα αντανακλά την αυξανόμενη στροφή του κόσμου προς την ψηφιοποίηση</a:t>
            </a:r>
            <a:r>
              <a:rPr lang="en-GB" noProof="1">
                <a:effectLst/>
                <a:ea typeface="+mn-lt"/>
                <a:cs typeface="+mn-lt"/>
              </a:rPr>
              <a:t>.</a:t>
            </a:r>
            <a:r>
              <a:rPr lang="en-GB" noProof="1">
                <a:ea typeface="+mn-lt"/>
                <a:cs typeface="+mn-lt"/>
              </a:rPr>
              <a:t> </a:t>
            </a:r>
            <a:endParaRPr lang="en-GB" noProof="1">
              <a:ea typeface="Calibri"/>
              <a:cs typeface="Calibri" panose="020F0502020204030204"/>
            </a:endParaRPr>
          </a:p>
          <a:p>
            <a:r>
              <a:rPr lang="en-GB" noProof="1">
                <a:ea typeface="+mn-lt"/>
                <a:cs typeface="+mn-lt"/>
              </a:rPr>
              <a:t>Προσφέρει στους αγρότες την ευκαιρία να επεκτείνουν την εμβέλειά τους στην αγορά πέρα από τα τοπικά όρια και να προσεγγίσουν ένα παγκόσμιο κοινό</a:t>
            </a:r>
            <a:r>
              <a:rPr lang="en-GB" noProof="1">
                <a:effectLst/>
                <a:ea typeface="+mn-lt"/>
                <a:cs typeface="+mn-lt"/>
              </a:rPr>
              <a:t>.</a:t>
            </a:r>
            <a:r>
              <a:rPr lang="en-GB" noProof="1">
                <a:ea typeface="+mn-lt"/>
                <a:cs typeface="+mn-lt"/>
              </a:rPr>
              <a:t> </a:t>
            </a:r>
            <a:endParaRPr lang="en-GB" noProof="1">
              <a:ea typeface="Calibri"/>
              <a:cs typeface="Calibri" panose="020F0502020204030204"/>
            </a:endParaRPr>
          </a:p>
          <a:p>
            <a:r>
              <a:rPr lang="en-GB" noProof="1">
                <a:ea typeface="+mn-lt"/>
                <a:cs typeface="+mn-lt"/>
              </a:rPr>
              <a:t>Μέσω του ηλεκτρονικού εμπορίου</a:t>
            </a:r>
            <a:r>
              <a:rPr lang="en-GB" noProof="1">
                <a:effectLst/>
                <a:ea typeface="+mn-lt"/>
                <a:cs typeface="+mn-lt"/>
              </a:rPr>
              <a:t>, </a:t>
            </a:r>
            <a:r>
              <a:rPr lang="en-GB" noProof="1">
                <a:ea typeface="+mn-lt"/>
                <a:cs typeface="+mn-lt"/>
              </a:rPr>
              <a:t>οι αγρότες μπορούν να συμμετάσχουν σε πωλήσεις απευθείας στον καταναλωτή</a:t>
            </a:r>
            <a:r>
              <a:rPr lang="en-GB" noProof="1">
                <a:effectLst/>
                <a:ea typeface="+mn-lt"/>
                <a:cs typeface="+mn-lt"/>
              </a:rPr>
              <a:t>, </a:t>
            </a:r>
            <a:r>
              <a:rPr lang="en-GB" noProof="1">
                <a:ea typeface="+mn-lt"/>
                <a:cs typeface="+mn-lt"/>
              </a:rPr>
              <a:t>παρακάμπτοντας τους μεσάζοντες</a:t>
            </a:r>
            <a:r>
              <a:rPr lang="en-GB" noProof="1">
                <a:effectLst/>
                <a:ea typeface="+mn-lt"/>
                <a:cs typeface="+mn-lt"/>
              </a:rPr>
              <a:t>, </a:t>
            </a:r>
            <a:r>
              <a:rPr lang="en-GB" noProof="1">
                <a:ea typeface="+mn-lt"/>
                <a:cs typeface="+mn-lt"/>
              </a:rPr>
              <a:t>γεγονός που συχνά οδηγεί σε υψηλότερα περιθώρια κέρδους και εξασφαλίζει ότι οι καταναλωτές λαμβάνουν πιο φρέσκα προϊόντα</a:t>
            </a:r>
            <a:r>
              <a:rPr lang="en-GB" noProof="1">
                <a:effectLst/>
                <a:ea typeface="+mn-lt"/>
                <a:cs typeface="+mn-lt"/>
              </a:rPr>
              <a:t>.</a:t>
            </a:r>
            <a:r>
              <a:rPr lang="en-GB" sz="2000" noProof="1">
                <a:ea typeface="+mn-lt"/>
                <a:cs typeface="+mn-lt"/>
              </a:rPr>
              <a:t> </a:t>
            </a:r>
            <a:endParaRPr lang="en-GB" noProof="1">
              <a:ea typeface="+mn-lt"/>
              <a:cs typeface="+mn-lt"/>
            </a:endParaRPr>
          </a:p>
          <a:p>
            <a:endParaRPr lang="en-GB" sz="2000">
              <a:effectLst/>
              <a:latin typeface="Calibri" panose="020F0502020204030204" pitchFamily="34" charset="0"/>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28</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lIns="91440" tIns="45720" rIns="91440" bIns="45720" anchor="t">
            <a:spAutoFit/>
          </a:bodyPr>
          <a:lstStyle/>
          <a:p>
            <a:pPr algn="ctr"/>
            <a:r>
              <a:rPr lang="el-GR" sz="1400">
                <a:ea typeface="+mn-lt"/>
                <a:cs typeface="+mn-lt"/>
              </a:rPr>
              <a:t>Κορυφαία οφέλη του ηλεκτρονικού εμπορίου </a:t>
            </a:r>
            <a:r>
              <a:rPr lang="el-GR" sz="1400">
                <a:effectLst/>
                <a:ea typeface="+mn-lt"/>
                <a:cs typeface="+mn-lt"/>
              </a:rPr>
              <a:t>(</a:t>
            </a:r>
            <a:r>
              <a:rPr lang="el-GR" sz="1400">
                <a:ea typeface="+mn-lt"/>
                <a:cs typeface="+mn-lt"/>
              </a:rPr>
              <a:t>πηγή</a:t>
            </a:r>
            <a:r>
              <a:rPr lang="el-GR" sz="1400">
                <a:effectLst/>
                <a:ea typeface="+mn-lt"/>
                <a:cs typeface="+mn-lt"/>
              </a:rPr>
              <a:t>: tatvasoft.com</a:t>
            </a:r>
            <a:r>
              <a:rPr lang="el-GR" sz="1400">
                <a:ea typeface="+mn-lt"/>
                <a:cs typeface="+mn-lt"/>
              </a:rPr>
              <a:t>)</a:t>
            </a:r>
            <a:endParaRPr lang="el-GR">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752475"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4" name="Picture 3">
            <a:extLst>
              <a:ext uri="{FF2B5EF4-FFF2-40B4-BE49-F238E27FC236}">
                <a16:creationId xmlns:a16="http://schemas.microsoft.com/office/drawing/2014/main" id="{BCAAA592-06C6-8E06-C640-DDA8F60558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1313" y="2025519"/>
            <a:ext cx="6015519" cy="3320663"/>
          </a:xfrm>
          <a:prstGeom prst="rect">
            <a:avLst/>
          </a:prstGeom>
          <a:noFill/>
          <a:ln>
            <a:solidFill>
              <a:schemeClr val="accent1"/>
            </a:solidFill>
          </a:ln>
        </p:spPr>
      </p:pic>
    </p:spTree>
    <p:extLst>
      <p:ext uri="{BB962C8B-B14F-4D97-AF65-F5344CB8AC3E}">
        <p14:creationId xmlns:p14="http://schemas.microsoft.com/office/powerpoint/2010/main" val="3485540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4000" noProof="1">
                <a:ea typeface="+mj-lt"/>
                <a:cs typeface="+mj-lt"/>
              </a:rPr>
              <a:t>Ηλεκτρονικό εμπόριο και γεωργία</a:t>
            </a:r>
            <a:endParaRPr lang="en-US" sz="40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63480" y="1829418"/>
            <a:ext cx="3853783" cy="3991892"/>
          </a:xfrm>
        </p:spPr>
        <p:txBody>
          <a:bodyPr vert="horz" lIns="91440" tIns="45720" rIns="91440" bIns="45720" rtlCol="0" anchor="t">
            <a:noAutofit/>
          </a:bodyPr>
          <a:lstStyle/>
          <a:p>
            <a:pPr algn="just"/>
            <a:r>
              <a:rPr lang="en-GB" sz="1400" noProof="1">
                <a:ea typeface="+mn-lt"/>
                <a:cs typeface="+mn-lt"/>
              </a:rPr>
              <a:t>Το ηλεκτρονικό εμπόριο μπορεί να φέρει επανάσταση στον τρόπο με τον οποίο οι αγρότες πωλούν τα προϊόντα τους</a:t>
            </a:r>
            <a:r>
              <a:rPr lang="en-GB" sz="1400" noProof="1">
                <a:effectLst/>
                <a:ea typeface="+mn-lt"/>
                <a:cs typeface="+mn-lt"/>
              </a:rPr>
              <a:t>, </a:t>
            </a:r>
            <a:r>
              <a:rPr lang="en-GB" sz="1400" noProof="1">
                <a:ea typeface="+mn-lt"/>
                <a:cs typeface="+mn-lt"/>
              </a:rPr>
              <a:t>επιτρέποντάς τους</a:t>
            </a:r>
            <a:r>
              <a:rPr lang="en-GB" sz="1400" noProof="1">
                <a:effectLst/>
                <a:ea typeface="+mn-lt"/>
                <a:cs typeface="+mn-lt"/>
              </a:rPr>
              <a:t>:</a:t>
            </a:r>
            <a:r>
              <a:rPr lang="en-GB" sz="1400" noProof="1">
                <a:ea typeface="+mn-lt"/>
                <a:cs typeface="+mn-lt"/>
              </a:rPr>
              <a:t> </a:t>
            </a:r>
            <a:endParaRPr lang="en-GB" sz="1400" noProof="1">
              <a:ea typeface="Calibri"/>
              <a:cs typeface="Calibri"/>
            </a:endParaRPr>
          </a:p>
          <a:p>
            <a:pPr marL="285750" indent="-285750" algn="just">
              <a:buFont typeface="Arial"/>
              <a:buChar char="•"/>
            </a:pPr>
            <a:r>
              <a:rPr lang="en-GB" sz="1400" noProof="1">
                <a:ea typeface="+mn-lt"/>
                <a:cs typeface="+mn-lt"/>
              </a:rPr>
              <a:t>να προσεγγίσουν ένα ευρύτερο κοινό.</a:t>
            </a:r>
            <a:endParaRPr lang="en-GB" sz="1400" noProof="1">
              <a:ea typeface="Calibri"/>
              <a:cs typeface="Calibri"/>
            </a:endParaRPr>
          </a:p>
          <a:p>
            <a:pPr marL="285750" indent="-285750" algn="just">
              <a:buFont typeface="Arial"/>
              <a:buChar char="•"/>
            </a:pPr>
            <a:r>
              <a:rPr lang="en-GB" sz="1400" noProof="1">
                <a:ea typeface="+mn-lt"/>
                <a:cs typeface="+mn-lt"/>
              </a:rPr>
              <a:t>να πετύχουν καλύτερες τιμές και μπορούν να αυξήσουν σημαντικά τις πωλήσεις και τα έσοδα</a:t>
            </a:r>
            <a:endParaRPr lang="en-GB" sz="1400" noProof="1">
              <a:ea typeface="Calibri"/>
              <a:cs typeface="Calibri"/>
            </a:endParaRPr>
          </a:p>
          <a:p>
            <a:pPr marL="285750" indent="-285750" algn="just">
              <a:buFont typeface="Arial"/>
              <a:buChar char="•"/>
            </a:pPr>
            <a:r>
              <a:rPr lang="en-GB" sz="1400" noProof="1">
                <a:ea typeface="+mn-lt"/>
                <a:cs typeface="+mn-lt"/>
              </a:rPr>
              <a:t>να μειώσουν την εξάρτηση από τους μεσάζοντες</a:t>
            </a:r>
            <a:r>
              <a:rPr lang="en-GB" sz="1400" noProof="1">
                <a:effectLst/>
                <a:ea typeface="+mn-lt"/>
                <a:cs typeface="+mn-lt"/>
              </a:rPr>
              <a:t>.</a:t>
            </a:r>
            <a:r>
              <a:rPr lang="en-GB" sz="1400" noProof="1">
                <a:ea typeface="+mn-lt"/>
                <a:cs typeface="+mn-lt"/>
              </a:rPr>
              <a:t> </a:t>
            </a:r>
          </a:p>
          <a:p>
            <a:pPr algn="just"/>
            <a:r>
              <a:rPr lang="en-GB" sz="1400" noProof="1">
                <a:ea typeface="+mn-lt"/>
                <a:cs typeface="+mn-lt"/>
              </a:rPr>
              <a:t>Με την άνοδο του διαδικτύου και των ψηφιακών πλατφορμών</a:t>
            </a:r>
            <a:r>
              <a:rPr lang="en-GB" sz="1400" noProof="1">
                <a:effectLst/>
                <a:ea typeface="+mn-lt"/>
                <a:cs typeface="+mn-lt"/>
              </a:rPr>
              <a:t>, </a:t>
            </a:r>
            <a:r>
              <a:rPr lang="en-GB" sz="1400" noProof="1">
                <a:ea typeface="+mn-lt"/>
                <a:cs typeface="+mn-lt"/>
              </a:rPr>
              <a:t>ακόμη και οι αγρότες μικρής κλίμακας μπορούν πλέον να έχουν πρόσβαση στις παγκόσμιες αγορές</a:t>
            </a:r>
            <a:r>
              <a:rPr lang="en-GB" sz="1400" noProof="1">
                <a:effectLst/>
                <a:ea typeface="+mn-lt"/>
                <a:cs typeface="+mn-lt"/>
              </a:rPr>
              <a:t>, </a:t>
            </a:r>
            <a:r>
              <a:rPr lang="en-GB" sz="1400" noProof="1">
                <a:ea typeface="+mn-lt"/>
                <a:cs typeface="+mn-lt"/>
              </a:rPr>
              <a:t>εφόσον διαθέτουν τα κατάλληλα εργαλεία και γνώσεις</a:t>
            </a:r>
            <a:r>
              <a:rPr lang="en-GB" sz="1400" noProof="1">
                <a:effectLst/>
                <a:ea typeface="+mn-lt"/>
                <a:cs typeface="+mn-lt"/>
              </a:rPr>
              <a:t>.</a:t>
            </a:r>
            <a:endParaRPr lang="en-GB" sz="1400" noProof="1">
              <a:ea typeface="+mn-lt"/>
              <a:cs typeface="+mn-lt"/>
            </a:endParaRPr>
          </a:p>
          <a:p>
            <a:pPr algn="just"/>
            <a:r>
              <a:rPr lang="en-GB" sz="1400" noProof="1">
                <a:ea typeface="+mn-lt"/>
                <a:cs typeface="+mn-lt"/>
              </a:rPr>
              <a:t>Το μοντέλο απευθείας προς τον καταναλωτή που διευκολύνεται από το ηλεκτρονικό εμπόριο επιτρέπει στους αγρότες να καταλάβουν ένα σημαντικότερο μέρος της λιανικής τιμής</a:t>
            </a:r>
            <a:r>
              <a:rPr lang="en-GB" sz="1400" noProof="1">
                <a:effectLst/>
                <a:ea typeface="+mn-lt"/>
                <a:cs typeface="+mn-lt"/>
              </a:rPr>
              <a:t>.</a:t>
            </a:r>
            <a:endParaRPr lang="en-GB" sz="1400" noProof="1">
              <a:ea typeface="+mn-lt"/>
              <a:cs typeface="+mn-lt"/>
            </a:endParaRPr>
          </a:p>
          <a:p>
            <a:pPr algn="just"/>
            <a:endParaRPr lang="en-GB" sz="1050">
              <a:effectLst/>
              <a:ea typeface="Times New Roman" panose="02020603050405020304" pitchFamily="18" charset="0"/>
              <a:cs typeface="Calibri"/>
            </a:endParaRPr>
          </a:p>
          <a:p>
            <a:pPr algn="just"/>
            <a:endParaRPr lang="en-GR" sz="1050">
              <a:effectLst/>
              <a:ea typeface="Times New Roman" panose="02020603050405020304" pitchFamily="18" charset="0"/>
              <a:cs typeface="Calibri"/>
            </a:endParaRPr>
          </a:p>
          <a:p>
            <a:endParaRPr lang="en-GR" sz="1100">
              <a:effectLst/>
              <a:latin typeface="Times New Roman" panose="02020603050405020304" pitchFamily="18" charset="0"/>
              <a:ea typeface="Times New Roman" panose="02020603050405020304" pitchFamily="18" charset="0"/>
              <a:cs typeface="Times New Roman"/>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29</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795230" y="5810049"/>
            <a:ext cx="6097464" cy="523220"/>
          </a:xfrm>
          <a:prstGeom prst="rect">
            <a:avLst/>
          </a:prstGeom>
          <a:noFill/>
        </p:spPr>
        <p:txBody>
          <a:bodyPr wrap="square" lIns="91440" tIns="45720" rIns="91440" bIns="45720" anchor="t">
            <a:spAutoFit/>
          </a:bodyPr>
          <a:lstStyle/>
          <a:p>
            <a:pPr algn="ctr"/>
            <a:r>
              <a:rPr lang="en-GB" sz="1400" noProof="1">
                <a:ea typeface="+mn-lt"/>
                <a:cs typeface="+mn-lt"/>
              </a:rPr>
              <a:t>Πρόβλεψη του δυναμικού της αγοράς για τους αγρότες </a:t>
            </a:r>
            <a:r>
              <a:rPr lang="en-GB" sz="1400" noProof="1">
                <a:effectLst/>
                <a:ea typeface="+mn-lt"/>
                <a:cs typeface="+mn-lt"/>
              </a:rPr>
              <a:t>(</a:t>
            </a:r>
            <a:r>
              <a:rPr lang="en-GB" sz="1400" noProof="1">
                <a:ea typeface="+mn-lt"/>
                <a:cs typeface="+mn-lt"/>
              </a:rPr>
              <a:t>πηγή</a:t>
            </a:r>
            <a:r>
              <a:rPr lang="en-GB" sz="1400" noProof="1">
                <a:effectLst/>
                <a:ea typeface="+mn-lt"/>
                <a:cs typeface="+mn-lt"/>
              </a:rPr>
              <a:t>: McKinsey &amp; Company)</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t>Ενότητα</a:t>
            </a:r>
            <a:r>
              <a:rPr lang="en-US" noProof="1">
                <a:ea typeface="+mn-lt"/>
                <a:cs typeface="+mn-lt"/>
              </a:rPr>
              <a:t>: Μονάδα: Οριζόντια δεξιότητα / μαθησιακή μονάδα: Μαθησιακή Μονάδα: Ψηφιακές Δεξιότητες / Υποενότητα: Ηλεκτρονικό εμπόριο</a:t>
            </a:r>
          </a:p>
        </p:txBody>
      </p:sp>
      <p:pic>
        <p:nvPicPr>
          <p:cNvPr id="7" name="Picture 6">
            <a:extLst>
              <a:ext uri="{FF2B5EF4-FFF2-40B4-BE49-F238E27FC236}">
                <a16:creationId xmlns:a16="http://schemas.microsoft.com/office/drawing/2014/main" id="{F8562337-5FED-24D1-0629-4FAA034AE83C}"/>
              </a:ext>
            </a:extLst>
          </p:cNvPr>
          <p:cNvPicPr>
            <a:picLocks noChangeAspect="1"/>
          </p:cNvPicPr>
          <p:nvPr/>
        </p:nvPicPr>
        <p:blipFill>
          <a:blip r:embed="rId2"/>
          <a:stretch>
            <a:fillRect/>
          </a:stretch>
        </p:blipFill>
        <p:spPr>
          <a:xfrm>
            <a:off x="6096000" y="1792156"/>
            <a:ext cx="5495925" cy="3990975"/>
          </a:xfrm>
          <a:prstGeom prst="rect">
            <a:avLst/>
          </a:prstGeom>
          <a:ln>
            <a:solidFill>
              <a:schemeClr val="accent1"/>
            </a:solidFill>
          </a:ln>
        </p:spPr>
      </p:pic>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3"/>
          <a:stretch>
            <a:fillRect/>
          </a:stretch>
        </p:blipFill>
        <p:spPr>
          <a:xfrm>
            <a:off x="232495" y="1792156"/>
            <a:ext cx="735160" cy="735160"/>
          </a:xfrm>
          <a:prstGeom prst="rect">
            <a:avLst/>
          </a:prstGeom>
        </p:spPr>
      </p:pic>
    </p:spTree>
    <p:extLst>
      <p:ext uri="{BB962C8B-B14F-4D97-AF65-F5344CB8AC3E}">
        <p14:creationId xmlns:p14="http://schemas.microsoft.com/office/powerpoint/2010/main" val="321609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sz="4000" noProof="1">
                <a:ea typeface="+mj-lt"/>
                <a:cs typeface="+mj-lt"/>
              </a:rPr>
              <a:t>Περιεχόμενα</a:t>
            </a:r>
            <a:endParaRPr lang="en-GB" sz="4000" noProof="1">
              <a:ea typeface="Calibri Light"/>
              <a:cs typeface="Calibri Light"/>
            </a:endParaRP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829363" cy="4172044"/>
          </a:xfrm>
        </p:spPr>
        <p:txBody>
          <a:bodyPr vert="horz" lIns="91440" tIns="45720" rIns="91440" bIns="45720" rtlCol="0" anchor="t">
            <a:normAutofit/>
          </a:bodyPr>
          <a:lstStyle/>
          <a:p>
            <a:endParaRPr lang="en-GB"/>
          </a:p>
          <a:p>
            <a:r>
              <a:rPr lang="en-GB" noProof="1">
                <a:ea typeface="+mn-lt"/>
                <a:cs typeface="+mn-lt"/>
              </a:rPr>
              <a:t>Τι είναι η ψηφιακή έρευνα;</a:t>
            </a:r>
            <a:endParaRPr lang="en-GB" noProof="1">
              <a:ea typeface="Calibri"/>
              <a:cs typeface="Calibri"/>
            </a:endParaRPr>
          </a:p>
          <a:p>
            <a:endParaRPr lang="en-GB" noProof="1">
              <a:ea typeface="Calibri"/>
              <a:cs typeface="Calibri"/>
            </a:endParaRPr>
          </a:p>
          <a:p>
            <a:r>
              <a:rPr lang="en-GB" noProof="1">
                <a:ea typeface="+mn-lt"/>
                <a:cs typeface="+mn-lt"/>
              </a:rPr>
              <a:t>Εργαλεία για την ψηφιακή έρευνα</a:t>
            </a:r>
            <a:endParaRPr lang="en-GB" noProof="1">
              <a:ea typeface="Calibri"/>
              <a:cs typeface="Calibri"/>
            </a:endParaRPr>
          </a:p>
          <a:p>
            <a:endParaRPr lang="en-GB" noProof="1">
              <a:ea typeface="Calibri"/>
              <a:cs typeface="Calibri"/>
            </a:endParaRPr>
          </a:p>
          <a:p>
            <a:r>
              <a:rPr lang="en-GB" noProof="1">
                <a:ea typeface="+mn-lt"/>
                <a:cs typeface="+mn-lt"/>
              </a:rPr>
              <a:t>Τεχνητή νοημοσύνη και ψηφιακή έρευνα</a:t>
            </a:r>
            <a:endParaRPr lang="en-GB" noProof="1">
              <a:ea typeface="Calibri"/>
              <a:cs typeface="Calibri"/>
            </a:endParaRPr>
          </a:p>
          <a:p>
            <a:endParaRPr lang="en-GB" noProof="1">
              <a:ea typeface="Calibri"/>
              <a:cs typeface="Calibri"/>
            </a:endParaRPr>
          </a:p>
          <a:p>
            <a:r>
              <a:rPr lang="en-GB" noProof="1">
                <a:ea typeface="+mn-lt"/>
                <a:cs typeface="+mn-lt"/>
              </a:rPr>
              <a:t>Απειλές στον κυβερνοχώρο</a:t>
            </a:r>
            <a:endParaRPr lang="en-GB" noProof="1">
              <a:ea typeface="Calibri"/>
              <a:cs typeface="Calibri"/>
            </a:endParaRPr>
          </a:p>
          <a:p>
            <a:pPr marR="0">
              <a:spcAft>
                <a:spcPts val="0"/>
              </a:spcAft>
            </a:pPr>
            <a:endParaRPr lang="en-GB">
              <a:cs typeface="Calibri"/>
            </a:endParaRPr>
          </a:p>
          <a:p>
            <a:endParaRPr lang="en-GB"/>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noProof="1"/>
              <a:t>Ενότητα</a:t>
            </a:r>
            <a:r>
              <a:rPr lang="en-US" noProof="1">
                <a:ea typeface="+mn-lt"/>
                <a:cs typeface="+mn-lt"/>
              </a:rPr>
              <a:t>: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3600" noProof="1">
                <a:ea typeface="+mj-lt"/>
                <a:cs typeface="+mj-lt"/>
              </a:rPr>
              <a:t>Ηλεκτρονικό εμπόριο και γεωργία: ένα νέο μοντέλο</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343691" y="1989839"/>
            <a:ext cx="4077900" cy="4008406"/>
          </a:xfrm>
        </p:spPr>
        <p:txBody>
          <a:bodyPr vert="horz" lIns="91440" tIns="45720" rIns="91440" bIns="45720" rtlCol="0" anchor="t">
            <a:noAutofit/>
          </a:bodyPr>
          <a:lstStyle/>
          <a:p>
            <a:pPr algn="just"/>
            <a:r>
              <a:rPr lang="en-GB" u="sng" noProof="1">
                <a:ea typeface="+mn-lt"/>
                <a:cs typeface="+mn-lt"/>
              </a:rPr>
              <a:t>Εξαλείφοντας τους μεσάζοντες</a:t>
            </a:r>
            <a:r>
              <a:rPr lang="en-GB" noProof="1">
                <a:effectLst/>
                <a:ea typeface="+mn-lt"/>
                <a:cs typeface="+mn-lt"/>
              </a:rPr>
              <a:t>, </a:t>
            </a:r>
            <a:r>
              <a:rPr lang="en-GB" noProof="1">
                <a:ea typeface="+mn-lt"/>
                <a:cs typeface="+mn-lt"/>
              </a:rPr>
              <a:t>οι αγρότες μπορούν να αυξήσουν τα περιθώρια κέρδους τους</a:t>
            </a:r>
            <a:r>
              <a:rPr lang="en-GB" noProof="1">
                <a:effectLst/>
                <a:ea typeface="+mn-lt"/>
                <a:cs typeface="+mn-lt"/>
              </a:rPr>
              <a:t>, </a:t>
            </a:r>
            <a:r>
              <a:rPr lang="en-GB" noProof="1">
                <a:ea typeface="+mn-lt"/>
                <a:cs typeface="+mn-lt"/>
              </a:rPr>
              <a:t>υιοθετώντας ένα </a:t>
            </a:r>
            <a:r>
              <a:rPr lang="en-GB" b="1" noProof="1">
                <a:ea typeface="+mn-lt"/>
                <a:cs typeface="+mn-lt"/>
              </a:rPr>
              <a:t>νέο επιχειρηματικό μοντέλο</a:t>
            </a:r>
            <a:r>
              <a:rPr lang="en-GB" noProof="1">
                <a:ea typeface="+mn-lt"/>
                <a:cs typeface="+mn-lt"/>
              </a:rPr>
              <a:t>.</a:t>
            </a:r>
          </a:p>
          <a:p>
            <a:pPr algn="just"/>
            <a:r>
              <a:rPr lang="en-GB" noProof="1">
                <a:ea typeface="+mn-lt"/>
                <a:cs typeface="+mn-lt"/>
              </a:rPr>
              <a:t>Το ηλεκτρονικό εμπόριο προσφέρει επίσης στους αγρότες την ευκαιρία να οικοδομήσουν και να προωθήσουν το μοναδικό τους εμπορικό σήμα</a:t>
            </a:r>
            <a:r>
              <a:rPr lang="en-GB" noProof="1">
                <a:effectLst/>
                <a:ea typeface="+mn-lt"/>
                <a:cs typeface="+mn-lt"/>
              </a:rPr>
              <a:t>, </a:t>
            </a:r>
            <a:r>
              <a:rPr lang="en-GB" noProof="1">
                <a:ea typeface="+mn-lt"/>
                <a:cs typeface="+mn-lt"/>
              </a:rPr>
              <a:t>διαφοροποιώντας τα προϊόντα τους με βάση χαρακτηριστικά όπως η ποιότητα</a:t>
            </a:r>
            <a:r>
              <a:rPr lang="en-GB" noProof="1">
                <a:effectLst/>
                <a:ea typeface="+mn-lt"/>
                <a:cs typeface="+mn-lt"/>
              </a:rPr>
              <a:t>, </a:t>
            </a:r>
            <a:r>
              <a:rPr lang="en-GB" noProof="1">
                <a:ea typeface="+mn-lt"/>
                <a:cs typeface="+mn-lt"/>
              </a:rPr>
              <a:t>οι βιολογικές πρακτικές ή η βιωσιμότητα</a:t>
            </a:r>
            <a:r>
              <a:rPr lang="en-GB" noProof="1">
                <a:effectLst/>
                <a:ea typeface="+mn-lt"/>
                <a:cs typeface="+mn-lt"/>
              </a:rPr>
              <a:t>.</a:t>
            </a:r>
            <a:r>
              <a:rPr lang="en-GB" noProof="1">
                <a:ea typeface="+mn-lt"/>
                <a:cs typeface="+mn-lt"/>
              </a:rPr>
              <a:t> </a:t>
            </a:r>
          </a:p>
          <a:p>
            <a:pPr algn="just"/>
            <a:r>
              <a:rPr lang="en-GB" noProof="1">
                <a:ea typeface="+mn-lt"/>
                <a:cs typeface="+mn-lt"/>
              </a:rPr>
              <a:t>Σύμφωνα με πρόσφατες μελέτες</a:t>
            </a:r>
            <a:r>
              <a:rPr lang="en-GB" noProof="1">
                <a:effectLst/>
                <a:ea typeface="+mn-lt"/>
                <a:cs typeface="+mn-lt"/>
              </a:rPr>
              <a:t>, </a:t>
            </a:r>
            <a:r>
              <a:rPr lang="en-GB" noProof="1">
                <a:ea typeface="+mn-lt"/>
                <a:cs typeface="+mn-lt"/>
              </a:rPr>
              <a:t>η αγορά ηλεκτρονικού εμπορίου B2B για γεωργικά προϊόντα θα αυξηθεί δραματικά τα επόμενα </a:t>
            </a:r>
            <a:r>
              <a:rPr lang="en-GB" noProof="1">
                <a:effectLst/>
                <a:ea typeface="+mn-lt"/>
                <a:cs typeface="+mn-lt"/>
              </a:rPr>
              <a:t>7 </a:t>
            </a:r>
            <a:r>
              <a:rPr lang="en-GB" noProof="1">
                <a:ea typeface="+mn-lt"/>
                <a:cs typeface="+mn-lt"/>
              </a:rPr>
              <a:t>χρόνια</a:t>
            </a:r>
            <a:r>
              <a:rPr lang="en-GB" noProof="1">
                <a:effectLst/>
                <a:ea typeface="+mn-lt"/>
                <a:cs typeface="+mn-lt"/>
              </a:rPr>
              <a:t>.</a:t>
            </a:r>
            <a:endParaRPr lang="en-GB" noProof="1">
              <a:ea typeface="+mn-lt"/>
              <a:cs typeface="+mn-lt"/>
            </a:endParaRPr>
          </a:p>
          <a:p>
            <a:pPr algn="just"/>
            <a:endParaRPr lang="en-GB" sz="1800">
              <a:effectLst/>
              <a:ea typeface="Times New Roman" panose="02020603050405020304" pitchFamily="18" charset="0"/>
              <a:cs typeface="Calibri"/>
            </a:endParaRPr>
          </a:p>
          <a:p>
            <a:pPr algn="just"/>
            <a:endParaRPr lang="en-GR">
              <a:effectLst/>
              <a:ea typeface="Times New Roman" panose="02020603050405020304" pitchFamily="18" charset="0"/>
            </a:endParaRPr>
          </a:p>
          <a:p>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30</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29300" y="5723769"/>
            <a:ext cx="6097464" cy="276999"/>
          </a:xfrm>
          <a:prstGeom prst="rect">
            <a:avLst/>
          </a:prstGeom>
          <a:noFill/>
        </p:spPr>
        <p:txBody>
          <a:bodyPr wrap="square" lIns="91440" tIns="45720" rIns="91440" bIns="45720" anchor="t">
            <a:spAutoFit/>
          </a:bodyPr>
          <a:lstStyle/>
          <a:p>
            <a:pPr algn="ctr"/>
            <a:r>
              <a:rPr lang="en-GB" sz="1200" noProof="1">
                <a:ea typeface="+mn-lt"/>
                <a:cs typeface="+mn-lt"/>
              </a:rPr>
              <a:t>Πρόβλεψη της αγοράς </a:t>
            </a:r>
            <a:r>
              <a:rPr lang="en-GB" sz="1200" noProof="1">
                <a:effectLst/>
                <a:ea typeface="+mn-lt"/>
                <a:cs typeface="+mn-lt"/>
              </a:rPr>
              <a:t>-</a:t>
            </a:r>
            <a:r>
              <a:rPr lang="en-GB" sz="1200" noProof="1">
                <a:ea typeface="+mn-lt"/>
                <a:cs typeface="+mn-lt"/>
              </a:rPr>
              <a:t>εμπορίου για τα γεωργικά προϊόντα </a:t>
            </a:r>
            <a:r>
              <a:rPr lang="en-GB" sz="1200" noProof="1">
                <a:effectLst/>
                <a:ea typeface="+mn-lt"/>
                <a:cs typeface="+mn-lt"/>
              </a:rPr>
              <a:t>(</a:t>
            </a:r>
            <a:r>
              <a:rPr lang="en-GB" sz="1200" noProof="1">
                <a:ea typeface="+mn-lt"/>
                <a:cs typeface="+mn-lt"/>
              </a:rPr>
              <a:t>πηγή</a:t>
            </a:r>
            <a:r>
              <a:rPr lang="en-GB" sz="1200" noProof="1">
                <a:effectLst/>
                <a:ea typeface="+mn-lt"/>
                <a:cs typeface="+mn-lt"/>
              </a:rPr>
              <a:t>: researchandmarkets.com)</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32495" y="1792156"/>
            <a:ext cx="735160" cy="735160"/>
          </a:xfrm>
          <a:prstGeom prst="rect">
            <a:avLst/>
          </a:prstGeom>
        </p:spPr>
      </p:pic>
      <p:pic>
        <p:nvPicPr>
          <p:cNvPr id="4" name="Picture 3" descr="Global B2B E-commerce in Agriculture Market">
            <a:extLst>
              <a:ext uri="{FF2B5EF4-FFF2-40B4-BE49-F238E27FC236}">
                <a16:creationId xmlns:a16="http://schemas.microsoft.com/office/drawing/2014/main" id="{0D7AA839-F728-70FC-76F0-0D6A4E6FD7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49904"/>
            <a:ext cx="5343742" cy="3562754"/>
          </a:xfrm>
          <a:prstGeom prst="rect">
            <a:avLst/>
          </a:prstGeom>
          <a:noFill/>
          <a:ln>
            <a:noFill/>
          </a:ln>
        </p:spPr>
      </p:pic>
    </p:spTree>
    <p:extLst>
      <p:ext uri="{BB962C8B-B14F-4D97-AF65-F5344CB8AC3E}">
        <p14:creationId xmlns:p14="http://schemas.microsoft.com/office/powerpoint/2010/main" val="1834813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3600" noProof="1">
                <a:ea typeface="+mj-lt"/>
                <a:cs typeface="+mj-lt"/>
              </a:rPr>
              <a:t>Κατηγορίες ηλεκτρονικού εμπορίου</a:t>
            </a:r>
            <a:endParaRPr lang="en-US" sz="36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12487"/>
            <a:ext cx="5424197" cy="3921717"/>
          </a:xfrm>
        </p:spPr>
        <p:txBody>
          <a:bodyPr vert="horz" lIns="91440" tIns="45720" rIns="91440" bIns="45720" rtlCol="0" anchor="t">
            <a:noAutofit/>
          </a:bodyPr>
          <a:lstStyle/>
          <a:p>
            <a:pPr algn="just"/>
            <a:r>
              <a:rPr lang="en-US" sz="1100" noProof="1">
                <a:ea typeface="+mn-lt"/>
                <a:cs typeface="+mn-lt"/>
              </a:rPr>
              <a:t>Υπάρχουν διάφορες κατηγορίες επιχειρηματικών μοντέλων ηλεκτρονικού εμπορίου</a:t>
            </a:r>
            <a:r>
              <a:rPr lang="en-US" sz="1100" noProof="1">
                <a:effectLst/>
                <a:ea typeface="+mn-lt"/>
                <a:cs typeface="+mn-lt"/>
              </a:rPr>
              <a:t>:</a:t>
            </a:r>
            <a:r>
              <a:rPr lang="en-US" sz="1100" noProof="1">
                <a:ea typeface="+mn-lt"/>
                <a:cs typeface="+mn-lt"/>
              </a:rPr>
              <a:t> </a:t>
            </a:r>
          </a:p>
          <a:p>
            <a:pPr marL="285750" indent="-285750" algn="just">
              <a:buFont typeface="Arial"/>
              <a:buChar char="•"/>
            </a:pPr>
            <a:r>
              <a:rPr lang="en-US" sz="1100" b="1" noProof="1">
                <a:effectLst/>
                <a:ea typeface="+mn-lt"/>
                <a:cs typeface="+mn-lt"/>
              </a:rPr>
              <a:t>Business-to-Business (B2B):</a:t>
            </a:r>
            <a:r>
              <a:rPr lang="en-US" sz="1100" noProof="1">
                <a:effectLst/>
                <a:ea typeface="+mn-lt"/>
                <a:cs typeface="+mn-lt"/>
              </a:rPr>
              <a:t> </a:t>
            </a:r>
            <a:r>
              <a:rPr lang="en-US" sz="1100" noProof="1">
                <a:ea typeface="+mn-lt"/>
                <a:cs typeface="+mn-lt"/>
              </a:rPr>
              <a:t>Το </a:t>
            </a:r>
            <a:r>
              <a:rPr lang="en-US" sz="1100" noProof="1">
                <a:effectLst/>
                <a:ea typeface="+mn-lt"/>
                <a:cs typeface="+mn-lt"/>
              </a:rPr>
              <a:t>Business-to-Business, </a:t>
            </a:r>
            <a:r>
              <a:rPr lang="en-US" sz="1100" noProof="1">
                <a:ea typeface="+mn-lt"/>
                <a:cs typeface="+mn-lt"/>
              </a:rPr>
              <a:t>κοινώς γνωστό ως </a:t>
            </a:r>
            <a:r>
              <a:rPr lang="en-US" sz="1100" noProof="1">
                <a:effectLst/>
                <a:ea typeface="+mn-lt"/>
                <a:cs typeface="+mn-lt"/>
              </a:rPr>
              <a:t>B2B, </a:t>
            </a:r>
            <a:r>
              <a:rPr lang="en-US" sz="1100" noProof="1">
                <a:ea typeface="+mn-lt"/>
                <a:cs typeface="+mn-lt"/>
              </a:rPr>
              <a:t>περιλαμβάνει συναλλαγές που πραγματοποιούνται μεταξύ δύο διαφορετικών επιχειρήσεων</a:t>
            </a:r>
            <a:r>
              <a:rPr lang="en-US" sz="1100" noProof="1">
                <a:effectLst/>
                <a:ea typeface="+mn-lt"/>
                <a:cs typeface="+mn-lt"/>
              </a:rPr>
              <a:t>.</a:t>
            </a:r>
            <a:r>
              <a:rPr lang="en-US" sz="1100" noProof="1">
                <a:ea typeface="+mn-lt"/>
                <a:cs typeface="+mn-lt"/>
              </a:rPr>
              <a:t> </a:t>
            </a:r>
          </a:p>
          <a:p>
            <a:pPr marL="285750" indent="-285750" algn="just">
              <a:buFont typeface="Arial"/>
              <a:buChar char="•"/>
            </a:pPr>
            <a:r>
              <a:rPr lang="en-US" sz="1100" b="1" noProof="1">
                <a:effectLst/>
                <a:ea typeface="+mn-lt"/>
                <a:cs typeface="+mn-lt"/>
              </a:rPr>
              <a:t>Business-to-Consumer (B2C):</a:t>
            </a:r>
            <a:r>
              <a:rPr lang="en-US" sz="1100" noProof="1">
                <a:effectLst/>
                <a:ea typeface="+mn-lt"/>
                <a:cs typeface="+mn-lt"/>
              </a:rPr>
              <a:t> Business-to-Consumer, </a:t>
            </a:r>
            <a:r>
              <a:rPr lang="en-US" sz="1100" noProof="1">
                <a:ea typeface="+mn-lt"/>
                <a:cs typeface="+mn-lt"/>
              </a:rPr>
              <a:t>ή </a:t>
            </a:r>
            <a:r>
              <a:rPr lang="en-US" sz="1100" noProof="1">
                <a:effectLst/>
                <a:ea typeface="+mn-lt"/>
                <a:cs typeface="+mn-lt"/>
              </a:rPr>
              <a:t>B2C, </a:t>
            </a:r>
            <a:r>
              <a:rPr lang="en-US" sz="1100" noProof="1">
                <a:ea typeface="+mn-lt"/>
                <a:cs typeface="+mn-lt"/>
              </a:rPr>
              <a:t>όπου οι επιχειρήσεις απευθύνονται απευθείας στον τελικό καταναλωτή</a:t>
            </a:r>
            <a:r>
              <a:rPr lang="en-US" sz="1100" noProof="1">
                <a:effectLst/>
                <a:ea typeface="+mn-lt"/>
                <a:cs typeface="+mn-lt"/>
              </a:rPr>
              <a:t>.</a:t>
            </a:r>
            <a:r>
              <a:rPr lang="en-US" sz="1100" noProof="1">
                <a:ea typeface="+mn-lt"/>
                <a:cs typeface="+mn-lt"/>
              </a:rPr>
              <a:t> </a:t>
            </a:r>
          </a:p>
          <a:p>
            <a:pPr marL="285750" indent="-285750" algn="just">
              <a:buFont typeface="Arial"/>
              <a:buChar char="•"/>
            </a:pPr>
            <a:r>
              <a:rPr lang="en-US" sz="1100" b="1" noProof="1">
                <a:ea typeface="+mn-lt"/>
                <a:cs typeface="+mn-lt"/>
              </a:rPr>
              <a:t>Καταναλωτής προς καταναλωτή </a:t>
            </a:r>
            <a:r>
              <a:rPr lang="en-US" sz="1100" b="1" noProof="1">
                <a:effectLst/>
                <a:ea typeface="+mn-lt"/>
                <a:cs typeface="+mn-lt"/>
              </a:rPr>
              <a:t>(C2C):</a:t>
            </a:r>
            <a:r>
              <a:rPr lang="en-US" sz="1100" noProof="1">
                <a:effectLst/>
                <a:ea typeface="+mn-lt"/>
                <a:cs typeface="+mn-lt"/>
              </a:rPr>
              <a:t> </a:t>
            </a:r>
            <a:r>
              <a:rPr lang="en-US" sz="1100" noProof="1">
                <a:ea typeface="+mn-lt"/>
                <a:cs typeface="+mn-lt"/>
              </a:rPr>
              <a:t>Το μοντέλο καταναλωτή προς καταναλωτή</a:t>
            </a:r>
            <a:r>
              <a:rPr lang="en-US" sz="1100" noProof="1">
                <a:effectLst/>
                <a:ea typeface="+mn-lt"/>
                <a:cs typeface="+mn-lt"/>
              </a:rPr>
              <a:t>, </a:t>
            </a:r>
            <a:r>
              <a:rPr lang="en-US" sz="1100" noProof="1">
                <a:ea typeface="+mn-lt"/>
                <a:cs typeface="+mn-lt"/>
              </a:rPr>
              <a:t>συντομογραφία </a:t>
            </a:r>
            <a:r>
              <a:rPr lang="en-US" sz="1100" noProof="1">
                <a:effectLst/>
                <a:ea typeface="+mn-lt"/>
                <a:cs typeface="+mn-lt"/>
              </a:rPr>
              <a:t>C2C, </a:t>
            </a:r>
            <a:r>
              <a:rPr lang="en-US" sz="1100" noProof="1">
                <a:ea typeface="+mn-lt"/>
                <a:cs typeface="+mn-lt"/>
              </a:rPr>
              <a:t>διευκολύνει τις συναλλαγές μεταξύ των ίδιων των καταναλωτών</a:t>
            </a:r>
            <a:r>
              <a:rPr lang="en-US" sz="1100" noProof="1">
                <a:effectLst/>
                <a:ea typeface="+mn-lt"/>
                <a:cs typeface="+mn-lt"/>
              </a:rPr>
              <a:t>.</a:t>
            </a:r>
            <a:endParaRPr lang="en-US" sz="1100" noProof="1">
              <a:ea typeface="+mn-lt"/>
              <a:cs typeface="+mn-lt"/>
            </a:endParaRPr>
          </a:p>
          <a:p>
            <a:pPr marL="285750" indent="-285750" algn="just">
              <a:buFont typeface="Arial"/>
              <a:buChar char="•"/>
            </a:pPr>
            <a:r>
              <a:rPr lang="en-US" sz="1400" b="1" noProof="1">
                <a:ea typeface="+mn-lt"/>
                <a:cs typeface="+mn-lt"/>
              </a:rPr>
              <a:t>Καταναλωτής προς επιχείρηση </a:t>
            </a:r>
            <a:r>
              <a:rPr lang="en-US" sz="1400" b="1" noProof="1">
                <a:effectLst/>
                <a:ea typeface="+mn-lt"/>
                <a:cs typeface="+mn-lt"/>
              </a:rPr>
              <a:t>(C2B):</a:t>
            </a:r>
            <a:r>
              <a:rPr lang="en-US" sz="1400" noProof="1">
                <a:effectLst/>
                <a:ea typeface="+mn-lt"/>
                <a:cs typeface="+mn-lt"/>
              </a:rPr>
              <a:t> </a:t>
            </a:r>
            <a:r>
              <a:rPr lang="en-US" sz="1400" noProof="1">
                <a:ea typeface="+mn-lt"/>
                <a:cs typeface="+mn-lt"/>
              </a:rPr>
              <a:t>Οι καταναλωτές προσφέρουν τα προϊόντα ή τις υπηρεσίες τους απευθείας στις επιχειρήσεις</a:t>
            </a:r>
            <a:r>
              <a:rPr lang="en-US" sz="1400" noProof="1">
                <a:effectLst/>
                <a:ea typeface="+mn-lt"/>
                <a:cs typeface="+mn-lt"/>
              </a:rPr>
              <a:t>.</a:t>
            </a:r>
            <a:r>
              <a:rPr lang="en-US" sz="1400" noProof="1">
                <a:ea typeface="+mn-lt"/>
                <a:cs typeface="+mn-lt"/>
              </a:rPr>
              <a:t> </a:t>
            </a:r>
          </a:p>
          <a:p>
            <a:pPr marL="285750" indent="-285750" algn="just">
              <a:buFont typeface="Arial"/>
              <a:buChar char="•"/>
            </a:pPr>
            <a:r>
              <a:rPr lang="en-US" sz="1400" b="1" noProof="1">
                <a:ea typeface="+mn-lt"/>
                <a:cs typeface="+mn-lt"/>
              </a:rPr>
              <a:t>Το μοντέλο επιχείρηση-προς-διοίκηση </a:t>
            </a:r>
            <a:r>
              <a:rPr lang="en-US" sz="1400" b="1" noProof="1">
                <a:effectLst/>
                <a:ea typeface="+mn-lt"/>
                <a:cs typeface="+mn-lt"/>
              </a:rPr>
              <a:t>(B2A):</a:t>
            </a:r>
            <a:r>
              <a:rPr lang="en-US" sz="1400" noProof="1">
                <a:effectLst/>
                <a:ea typeface="+mn-lt"/>
                <a:cs typeface="+mn-lt"/>
              </a:rPr>
              <a:t> </a:t>
            </a:r>
            <a:r>
              <a:rPr lang="en-US" sz="1400" noProof="1">
                <a:ea typeface="+mn-lt"/>
                <a:cs typeface="+mn-lt"/>
              </a:rPr>
              <a:t>Το μοντέλο </a:t>
            </a:r>
            <a:r>
              <a:rPr lang="en-US" sz="1400" noProof="1">
                <a:effectLst/>
                <a:ea typeface="+mn-lt"/>
                <a:cs typeface="+mn-lt"/>
              </a:rPr>
              <a:t>Business-to-Administration, </a:t>
            </a:r>
            <a:r>
              <a:rPr lang="en-US" sz="1400" noProof="1">
                <a:ea typeface="+mn-lt"/>
                <a:cs typeface="+mn-lt"/>
              </a:rPr>
              <a:t>ή </a:t>
            </a:r>
            <a:r>
              <a:rPr lang="en-US" sz="1400" noProof="1">
                <a:effectLst/>
                <a:ea typeface="+mn-lt"/>
                <a:cs typeface="+mn-lt"/>
              </a:rPr>
              <a:t>B2A, </a:t>
            </a:r>
            <a:r>
              <a:rPr lang="en-US" sz="1400" noProof="1">
                <a:ea typeface="+mn-lt"/>
                <a:cs typeface="+mn-lt"/>
              </a:rPr>
              <a:t>περιλαμβάνει συναλλαγές που πραγματοποιούνται μεταξύ επιχειρήσεων και δημόσιας διοίκησης ή κυβερνητικών φορέων</a:t>
            </a:r>
            <a:r>
              <a:rPr lang="en-US" sz="1400" noProof="1">
                <a:effectLst/>
                <a:ea typeface="+mn-lt"/>
                <a:cs typeface="+mn-lt"/>
              </a:rPr>
              <a:t>.</a:t>
            </a:r>
            <a:r>
              <a:rPr lang="en-US" sz="1400" noProof="1">
                <a:ea typeface="+mn-lt"/>
                <a:cs typeface="+mn-lt"/>
              </a:rPr>
              <a:t> </a:t>
            </a:r>
          </a:p>
          <a:p>
            <a:pPr marL="285750" indent="-285750" algn="just">
              <a:buFont typeface="Arial"/>
              <a:buChar char="•"/>
            </a:pPr>
            <a:r>
              <a:rPr lang="en-US" sz="1400" b="1" noProof="1">
                <a:ea typeface="+mn-lt"/>
                <a:cs typeface="+mn-lt"/>
              </a:rPr>
              <a:t>Καταναλωτής-Διοίκηση </a:t>
            </a:r>
            <a:r>
              <a:rPr lang="en-US" sz="1400" b="1" noProof="1">
                <a:effectLst/>
                <a:ea typeface="+mn-lt"/>
                <a:cs typeface="+mn-lt"/>
              </a:rPr>
              <a:t>(C2A):</a:t>
            </a:r>
            <a:r>
              <a:rPr lang="en-US" sz="1400" noProof="1">
                <a:effectLst/>
                <a:ea typeface="+mn-lt"/>
                <a:cs typeface="+mn-lt"/>
              </a:rPr>
              <a:t> </a:t>
            </a:r>
            <a:r>
              <a:rPr lang="en-US" sz="1400" noProof="1">
                <a:ea typeface="+mn-lt"/>
                <a:cs typeface="+mn-lt"/>
              </a:rPr>
              <a:t>Η σχέση καταναλωτή προς διοίκηση</a:t>
            </a:r>
            <a:r>
              <a:rPr lang="en-US" sz="1400" noProof="1">
                <a:effectLst/>
                <a:ea typeface="+mn-lt"/>
                <a:cs typeface="+mn-lt"/>
              </a:rPr>
              <a:t>, </a:t>
            </a:r>
            <a:r>
              <a:rPr lang="en-US" sz="1400" noProof="1">
                <a:ea typeface="+mn-lt"/>
                <a:cs typeface="+mn-lt"/>
              </a:rPr>
              <a:t>συντομογραφία </a:t>
            </a:r>
            <a:r>
              <a:rPr lang="en-US" sz="1400" noProof="1">
                <a:effectLst/>
                <a:ea typeface="+mn-lt"/>
                <a:cs typeface="+mn-lt"/>
              </a:rPr>
              <a:t>C2A, </a:t>
            </a:r>
            <a:r>
              <a:rPr lang="en-US" sz="1400" noProof="1">
                <a:ea typeface="+mn-lt"/>
                <a:cs typeface="+mn-lt"/>
              </a:rPr>
              <a:t>περιλαμβάνει συναλλαγές μεταξύ μεμονωμένων καταναλωτών και δημόσιας διοίκησης ή κυβερνητικών υπηρεσιών</a:t>
            </a:r>
            <a:r>
              <a:rPr lang="en-US" sz="1400" noProof="1">
                <a:effectLst/>
                <a:ea typeface="+mn-lt"/>
                <a:cs typeface="+mn-lt"/>
              </a:rPr>
              <a:t>. </a:t>
            </a:r>
            <a:r>
              <a:rPr lang="en-US" sz="1400" b="1" noProof="1">
                <a:ea typeface="+mn-lt"/>
                <a:cs typeface="+mn-lt"/>
              </a:rPr>
              <a:t>Κινητό</a:t>
            </a:r>
            <a:endParaRPr lang="en-US" sz="1400" noProof="1">
              <a:ea typeface="Calibri"/>
              <a:cs typeface="Calibri"/>
            </a:endParaRPr>
          </a:p>
          <a:p>
            <a:pPr marL="285750" indent="-285750" algn="just">
              <a:buFont typeface="Arial"/>
              <a:buChar char="•"/>
            </a:pPr>
            <a:r>
              <a:rPr lang="en-US" sz="1400" b="1" noProof="1">
                <a:ea typeface="+mn-lt"/>
                <a:cs typeface="+mn-lt"/>
              </a:rPr>
              <a:t>Εμπόριο </a:t>
            </a:r>
            <a:r>
              <a:rPr lang="en-US" sz="1400" b="1" noProof="1">
                <a:effectLst/>
                <a:ea typeface="+mn-lt"/>
                <a:cs typeface="+mn-lt"/>
              </a:rPr>
              <a:t>(m-commerce):</a:t>
            </a:r>
            <a:r>
              <a:rPr lang="en-US" sz="1400" noProof="1">
                <a:effectLst/>
                <a:ea typeface="+mn-lt"/>
                <a:cs typeface="+mn-lt"/>
              </a:rPr>
              <a:t> </a:t>
            </a:r>
            <a:r>
              <a:rPr lang="en-US" sz="1400" noProof="1">
                <a:ea typeface="+mn-lt"/>
                <a:cs typeface="+mn-lt"/>
              </a:rPr>
              <a:t>Το κινητό εμπόριο</a:t>
            </a:r>
            <a:r>
              <a:rPr lang="en-US" sz="1400" noProof="1">
                <a:effectLst/>
                <a:ea typeface="+mn-lt"/>
                <a:cs typeface="+mn-lt"/>
              </a:rPr>
              <a:t>, </a:t>
            </a:r>
            <a:r>
              <a:rPr lang="en-US" sz="1400" noProof="1">
                <a:ea typeface="+mn-lt"/>
                <a:cs typeface="+mn-lt"/>
              </a:rPr>
              <a:t>συνήθως αναφερόμενο ως </a:t>
            </a:r>
            <a:r>
              <a:rPr lang="en-US" sz="1400" noProof="1">
                <a:effectLst/>
                <a:ea typeface="+mn-lt"/>
                <a:cs typeface="+mn-lt"/>
              </a:rPr>
              <a:t>m-commerce, </a:t>
            </a:r>
            <a:r>
              <a:rPr lang="en-US" sz="1400" noProof="1">
                <a:ea typeface="+mn-lt"/>
                <a:cs typeface="+mn-lt"/>
              </a:rPr>
              <a:t>σημαίνει συναλλαγές ηλεκτρονικού εμπορίου που πραγματοποιούνται μέσω κινητών συσκευών</a:t>
            </a:r>
            <a:r>
              <a:rPr lang="en-US" sz="1400" noProof="1">
                <a:effectLst/>
                <a:ea typeface="+mn-lt"/>
                <a:cs typeface="+mn-lt"/>
              </a:rPr>
              <a:t>.</a:t>
            </a:r>
            <a:endParaRPr lang="en-US" sz="1400" noProof="1">
              <a:ea typeface="+mn-lt"/>
              <a:cs typeface="+mn-lt"/>
            </a:endParaRPr>
          </a:p>
          <a:p>
            <a:pPr lvl="0" algn="just"/>
            <a:endParaRPr lang="en-US" sz="1050" noProof="1">
              <a:effectLst/>
              <a:ea typeface="Times New Roman" panose="02020603050405020304" pitchFamily="18" charset="0"/>
              <a:cs typeface="Calibri"/>
            </a:endParaRPr>
          </a:p>
          <a:p>
            <a:pPr algn="just"/>
            <a:endParaRPr lang="en-US" sz="1100" noProof="1">
              <a:effectLst/>
              <a:ea typeface="Times New Roman" panose="02020603050405020304" pitchFamily="18" charset="0"/>
              <a:cs typeface="Calibri"/>
            </a:endParaRPr>
          </a:p>
          <a:p>
            <a:pPr algn="just"/>
            <a:endParaRPr lang="en-US" noProof="1">
              <a:effectLst/>
              <a:ea typeface="Times New Roman" panose="02020603050405020304" pitchFamily="18" charset="0"/>
              <a:cs typeface="Calibri"/>
            </a:endParaRPr>
          </a:p>
          <a:p>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31</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575779" y="5848958"/>
            <a:ext cx="5181053" cy="276999"/>
          </a:xfrm>
          <a:prstGeom prst="rect">
            <a:avLst/>
          </a:prstGeom>
          <a:noFill/>
        </p:spPr>
        <p:txBody>
          <a:bodyPr wrap="square" lIns="91440" tIns="45720" rIns="91440" bIns="45720" anchor="t">
            <a:spAutoFit/>
          </a:bodyPr>
          <a:lstStyle/>
          <a:p>
            <a:pPr algn="ctr"/>
            <a:r>
              <a:rPr lang="en-GB" sz="1200" noProof="1">
                <a:ea typeface="+mn-lt"/>
                <a:cs typeface="+mn-lt"/>
              </a:rPr>
              <a:t>Τύποι ηλεκτρονικού εμπορίου </a:t>
            </a:r>
            <a:r>
              <a:rPr lang="en-GB" sz="1200" noProof="1">
                <a:effectLst/>
                <a:ea typeface="+mn-lt"/>
                <a:cs typeface="+mn-lt"/>
              </a:rPr>
              <a:t>(</a:t>
            </a:r>
            <a:r>
              <a:rPr lang="en-GB" sz="1200" noProof="1">
                <a:ea typeface="+mn-lt"/>
                <a:cs typeface="+mn-lt"/>
              </a:rPr>
              <a:t>πηγή</a:t>
            </a:r>
            <a:r>
              <a:rPr lang="en-GB" sz="1200" noProof="1">
                <a:effectLst/>
                <a:ea typeface="+mn-lt"/>
                <a:cs typeface="+mn-lt"/>
              </a:rPr>
              <a:t>: investopedia.com)</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7" name="Picture 6">
            <a:extLst>
              <a:ext uri="{FF2B5EF4-FFF2-40B4-BE49-F238E27FC236}">
                <a16:creationId xmlns:a16="http://schemas.microsoft.com/office/drawing/2014/main" id="{14C32D04-1AF7-857F-9F05-2E87268EE8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1314" y="2260651"/>
            <a:ext cx="5418752" cy="3473110"/>
          </a:xfrm>
          <a:prstGeom prst="rect">
            <a:avLst/>
          </a:prstGeom>
          <a:noFill/>
          <a:ln>
            <a:solidFill>
              <a:schemeClr val="accent1"/>
            </a:solidFill>
          </a:ln>
        </p:spPr>
      </p:pic>
    </p:spTree>
    <p:extLst>
      <p:ext uri="{BB962C8B-B14F-4D97-AF65-F5344CB8AC3E}">
        <p14:creationId xmlns:p14="http://schemas.microsoft.com/office/powerpoint/2010/main" val="4262946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3600" noProof="1">
                <a:ea typeface="+mj-lt"/>
                <a:cs typeface="+mj-lt"/>
              </a:rPr>
              <a:t>Πλατφόρμες ηλεκτρονικού εμπορίου</a:t>
            </a:r>
            <a:endParaRPr lang="en-US" sz="36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12487"/>
            <a:ext cx="5872127" cy="4639708"/>
          </a:xfrm>
        </p:spPr>
        <p:txBody>
          <a:bodyPr vert="horz" lIns="91440" tIns="45720" rIns="91440" bIns="45720" rtlCol="0" anchor="t">
            <a:noAutofit/>
          </a:bodyPr>
          <a:lstStyle/>
          <a:p>
            <a:pPr algn="just"/>
            <a:r>
              <a:rPr lang="en-US" sz="1200" noProof="1">
                <a:ea typeface="+mn-lt"/>
                <a:cs typeface="+mn-lt"/>
              </a:rPr>
              <a:t>Υπάρχουν διάφορες πλατφόρμες ηλεκτρονικού εμπορίου για αγρότες.</a:t>
            </a:r>
            <a:endParaRPr lang="en-US" sz="1200" noProof="1">
              <a:ea typeface="Calibri"/>
              <a:cs typeface="Calibri"/>
            </a:endParaRPr>
          </a:p>
          <a:p>
            <a:pPr marL="285750" indent="-285750" algn="just">
              <a:buFont typeface="Arial"/>
              <a:buChar char="•"/>
            </a:pPr>
            <a:r>
              <a:rPr lang="en-US" sz="1200" b="1" noProof="1">
                <a:effectLst/>
                <a:ea typeface="+mn-lt"/>
                <a:cs typeface="+mn-lt"/>
              </a:rPr>
              <a:t>Shopify</a:t>
            </a:r>
            <a:r>
              <a:rPr lang="en-US" sz="1200" noProof="1">
                <a:effectLst/>
                <a:ea typeface="+mn-lt"/>
                <a:cs typeface="+mn-lt"/>
              </a:rPr>
              <a:t>: </a:t>
            </a:r>
            <a:r>
              <a:rPr lang="en-US" sz="1200" noProof="1">
                <a:ea typeface="+mn-lt"/>
                <a:cs typeface="+mn-lt"/>
              </a:rPr>
              <a:t>Μια ευέλικτη πλατφόρμα που επιτρέπει στους αγρότες να δημιουργήσουν το ηλεκτρονικό τους κατάστημα με ευκολία</a:t>
            </a:r>
            <a:r>
              <a:rPr lang="en-US" sz="1200" noProof="1">
                <a:effectLst/>
                <a:ea typeface="+mn-lt"/>
                <a:cs typeface="+mn-lt"/>
              </a:rPr>
              <a:t>. </a:t>
            </a:r>
            <a:r>
              <a:rPr lang="en-US" sz="1200" noProof="1">
                <a:ea typeface="+mn-lt"/>
                <a:cs typeface="+mn-lt"/>
              </a:rPr>
              <a:t>Προσφέρει διάφορα πρότυπα</a:t>
            </a:r>
            <a:r>
              <a:rPr lang="en-US" sz="1200" noProof="1">
                <a:effectLst/>
                <a:ea typeface="+mn-lt"/>
                <a:cs typeface="+mn-lt"/>
              </a:rPr>
              <a:t>, </a:t>
            </a:r>
            <a:r>
              <a:rPr lang="en-US" sz="1200" noProof="1">
                <a:ea typeface="+mn-lt"/>
                <a:cs typeface="+mn-lt"/>
              </a:rPr>
              <a:t>πύλες πληρωμών και είναι ιδιαίτερα φιλικό προς το χρήστη</a:t>
            </a:r>
            <a:endParaRPr lang="en-US" sz="1200" noProof="1">
              <a:ea typeface="Calibri"/>
              <a:cs typeface="Calibri"/>
            </a:endParaRPr>
          </a:p>
          <a:p>
            <a:pPr marL="285750" indent="-285750" algn="just">
              <a:buFont typeface="Arial"/>
              <a:buChar char="•"/>
            </a:pPr>
            <a:r>
              <a:rPr lang="en-US" sz="1200" b="1" noProof="1">
                <a:effectLst/>
                <a:ea typeface="+mn-lt"/>
                <a:cs typeface="+mn-lt"/>
              </a:rPr>
              <a:t>WooCommerce</a:t>
            </a:r>
            <a:r>
              <a:rPr lang="en-US" sz="1200" noProof="1">
                <a:effectLst/>
                <a:ea typeface="+mn-lt"/>
                <a:cs typeface="+mn-lt"/>
              </a:rPr>
              <a:t>: </a:t>
            </a:r>
            <a:r>
              <a:rPr lang="en-US" sz="1200" noProof="1">
                <a:ea typeface="+mn-lt"/>
                <a:cs typeface="+mn-lt"/>
              </a:rPr>
              <a:t>Ένα πρόσθετο ηλεκτρονικού εμπορίου ανοικτού κώδικα για το </a:t>
            </a:r>
            <a:r>
              <a:rPr lang="en-US" sz="1200" noProof="1">
                <a:effectLst/>
                <a:ea typeface="+mn-lt"/>
                <a:cs typeface="+mn-lt"/>
              </a:rPr>
              <a:t>WordPress. </a:t>
            </a:r>
            <a:r>
              <a:rPr lang="en-US" sz="1200" noProof="1">
                <a:ea typeface="+mn-lt"/>
                <a:cs typeface="+mn-lt"/>
              </a:rPr>
              <a:t>Είναι ιδανικό για τους αγρότες που έχουν ήδη έναν ιστότοπο </a:t>
            </a:r>
            <a:r>
              <a:rPr lang="en-US" sz="1200" noProof="1">
                <a:effectLst/>
                <a:ea typeface="+mn-lt"/>
                <a:cs typeface="+mn-lt"/>
              </a:rPr>
              <a:t>WordPress </a:t>
            </a:r>
            <a:r>
              <a:rPr lang="en-US" sz="1200" noProof="1">
                <a:ea typeface="+mn-lt"/>
                <a:cs typeface="+mn-lt"/>
              </a:rPr>
              <a:t>και θέλουν να προσθέσουν μια λειτουργία ηλεκτρονικού εμπορίου</a:t>
            </a:r>
            <a:r>
              <a:rPr lang="en-US" sz="1200" noProof="1">
                <a:effectLst/>
                <a:ea typeface="+mn-lt"/>
                <a:cs typeface="+mn-lt"/>
              </a:rPr>
              <a:t>. </a:t>
            </a:r>
            <a:r>
              <a:rPr lang="en-US" sz="1200" noProof="1">
                <a:ea typeface="+mn-lt"/>
                <a:cs typeface="+mn-lt"/>
              </a:rPr>
              <a:t>Είναι ιδιαίτερα παραμετροποιήσιμο και μπορεί να προσαρμοστεί στις ιδιαίτερες ανάγκες των γεωργικών πωλήσεων</a:t>
            </a:r>
            <a:r>
              <a:rPr lang="en-US" sz="1200" noProof="1">
                <a:effectLst/>
                <a:ea typeface="+mn-lt"/>
                <a:cs typeface="+mn-lt"/>
              </a:rPr>
              <a:t>.</a:t>
            </a:r>
            <a:endParaRPr lang="en-US" sz="1200" noProof="1">
              <a:ea typeface="+mn-lt"/>
              <a:cs typeface="+mn-lt"/>
            </a:endParaRPr>
          </a:p>
          <a:p>
            <a:pPr marL="285750" indent="-285750" algn="just">
              <a:buFont typeface="Arial"/>
              <a:buChar char="•"/>
            </a:pPr>
            <a:r>
              <a:rPr lang="en-US" sz="1200" b="1" noProof="1">
                <a:effectLst/>
                <a:ea typeface="+mn-lt"/>
                <a:cs typeface="+mn-lt"/>
              </a:rPr>
              <a:t>Etsy</a:t>
            </a:r>
            <a:r>
              <a:rPr lang="en-US" sz="1200" noProof="1">
                <a:effectLst/>
                <a:ea typeface="+mn-lt"/>
                <a:cs typeface="+mn-lt"/>
              </a:rPr>
              <a:t>: </a:t>
            </a:r>
            <a:r>
              <a:rPr lang="en-US" sz="1200" noProof="1">
                <a:ea typeface="+mn-lt"/>
                <a:cs typeface="+mn-lt"/>
              </a:rPr>
              <a:t>Αν και παραδοσιακά για χειροτεχνίες και χειροποίητα αντικείμενα</a:t>
            </a:r>
            <a:r>
              <a:rPr lang="en-US" sz="1200" noProof="1">
                <a:effectLst/>
                <a:ea typeface="+mn-lt"/>
                <a:cs typeface="+mn-lt"/>
              </a:rPr>
              <a:t>, </a:t>
            </a:r>
            <a:r>
              <a:rPr lang="en-US" sz="1200" noProof="1">
                <a:ea typeface="+mn-lt"/>
                <a:cs typeface="+mn-lt"/>
              </a:rPr>
              <a:t>το </a:t>
            </a:r>
            <a:r>
              <a:rPr lang="en-US" sz="1200" noProof="1">
                <a:effectLst/>
                <a:ea typeface="+mn-lt"/>
                <a:cs typeface="+mn-lt"/>
              </a:rPr>
              <a:t>Etsy </a:t>
            </a:r>
            <a:r>
              <a:rPr lang="en-US" sz="1200" noProof="1">
                <a:ea typeface="+mn-lt"/>
                <a:cs typeface="+mn-lt"/>
              </a:rPr>
              <a:t>μπορεί να αποτελέσει μια πλατφόρμα για βιολογικά</a:t>
            </a:r>
            <a:r>
              <a:rPr lang="en-US" sz="1200" noProof="1">
                <a:effectLst/>
                <a:ea typeface="+mn-lt"/>
                <a:cs typeface="+mn-lt"/>
              </a:rPr>
              <a:t>, </a:t>
            </a:r>
            <a:r>
              <a:rPr lang="en-US" sz="1200" noProof="1">
                <a:ea typeface="+mn-lt"/>
                <a:cs typeface="+mn-lt"/>
              </a:rPr>
              <a:t>χειροποίητα ή ειδικά γεωργικά προϊόντα</a:t>
            </a:r>
            <a:r>
              <a:rPr lang="en-US" sz="1200" noProof="1">
                <a:effectLst/>
                <a:ea typeface="+mn-lt"/>
                <a:cs typeface="+mn-lt"/>
              </a:rPr>
              <a:t>. </a:t>
            </a:r>
            <a:r>
              <a:rPr lang="en-US" sz="1200" noProof="1">
                <a:ea typeface="+mn-lt"/>
                <a:cs typeface="+mn-lt"/>
              </a:rPr>
              <a:t>Διαθέτει μια τεράστια βάση χρηστών που αναζητούν μοναδικά αντικείμενα</a:t>
            </a:r>
            <a:r>
              <a:rPr lang="en-US" sz="1200" noProof="1">
                <a:effectLst/>
                <a:ea typeface="+mn-lt"/>
                <a:cs typeface="+mn-lt"/>
              </a:rPr>
              <a:t>.</a:t>
            </a:r>
            <a:endParaRPr lang="en-US" sz="1200" noProof="1">
              <a:ea typeface="+mn-lt"/>
              <a:cs typeface="+mn-lt"/>
            </a:endParaRPr>
          </a:p>
          <a:p>
            <a:pPr marL="285750" indent="-285750" algn="just">
              <a:buFont typeface="Arial"/>
              <a:buChar char="•"/>
            </a:pPr>
            <a:r>
              <a:rPr lang="en-US" sz="1200" b="1" noProof="1">
                <a:effectLst/>
                <a:ea typeface="+mn-lt"/>
                <a:cs typeface="+mn-lt"/>
              </a:rPr>
              <a:t>Amazon &amp; eBay</a:t>
            </a:r>
            <a:r>
              <a:rPr lang="en-US" sz="1200" noProof="1">
                <a:effectLst/>
                <a:ea typeface="+mn-lt"/>
                <a:cs typeface="+mn-lt"/>
              </a:rPr>
              <a:t>: </a:t>
            </a:r>
            <a:r>
              <a:rPr lang="en-US" sz="1200" noProof="1">
                <a:ea typeface="+mn-lt"/>
                <a:cs typeface="+mn-lt"/>
              </a:rPr>
              <a:t>Αυτές οι παγκόσμιες αγορές διαθέτουν τμήματα αφιερωμένα σε γκουρμέ και βιολογικά τρόφιμα</a:t>
            </a:r>
            <a:r>
              <a:rPr lang="en-US" sz="1200" noProof="1">
                <a:effectLst/>
                <a:ea typeface="+mn-lt"/>
                <a:cs typeface="+mn-lt"/>
              </a:rPr>
              <a:t>. </a:t>
            </a:r>
            <a:r>
              <a:rPr lang="en-US" sz="1200" noProof="1">
                <a:ea typeface="+mn-lt"/>
                <a:cs typeface="+mn-lt"/>
              </a:rPr>
              <a:t>Οι αγρότες μπορούν να καταχωρίσουν τα προϊόντα τους εδώ</a:t>
            </a:r>
            <a:r>
              <a:rPr lang="en-US" sz="1200" noProof="1">
                <a:effectLst/>
                <a:ea typeface="+mn-lt"/>
                <a:cs typeface="+mn-lt"/>
              </a:rPr>
              <a:t>, </a:t>
            </a:r>
            <a:r>
              <a:rPr lang="en-US" sz="1200" noProof="1">
                <a:ea typeface="+mn-lt"/>
                <a:cs typeface="+mn-lt"/>
              </a:rPr>
              <a:t>αλλά ο ανταγωνισμός είναι μεγάλος και μπορεί να υπάρχουν περισσότερες χρεώσεις</a:t>
            </a:r>
            <a:r>
              <a:rPr lang="en-US" sz="1200" noProof="1">
                <a:effectLst/>
                <a:ea typeface="+mn-lt"/>
                <a:cs typeface="+mn-lt"/>
              </a:rPr>
              <a:t>.</a:t>
            </a:r>
            <a:endParaRPr lang="en-US" sz="1200" noProof="1">
              <a:ea typeface="+mn-lt"/>
              <a:cs typeface="+mn-lt"/>
            </a:endParaRPr>
          </a:p>
          <a:p>
            <a:pPr marL="285750" indent="-285750" algn="just">
              <a:buFont typeface="Arial"/>
              <a:buChar char="•"/>
            </a:pPr>
            <a:r>
              <a:rPr lang="en-US" sz="1200" b="1" noProof="1">
                <a:effectLst/>
                <a:ea typeface="+mn-lt"/>
                <a:cs typeface="+mn-lt"/>
              </a:rPr>
              <a:t>Farmigo</a:t>
            </a:r>
            <a:r>
              <a:rPr lang="en-US" sz="1200" noProof="1">
                <a:effectLst/>
                <a:ea typeface="+mn-lt"/>
                <a:cs typeface="+mn-lt"/>
              </a:rPr>
              <a:t>: </a:t>
            </a:r>
            <a:r>
              <a:rPr lang="en-US" sz="1200" noProof="1">
                <a:ea typeface="+mn-lt"/>
                <a:cs typeface="+mn-lt"/>
              </a:rPr>
              <a:t>Ειδικά σχεδιασμένο για αγρότες</a:t>
            </a:r>
            <a:r>
              <a:rPr lang="en-US" sz="1200" noProof="1">
                <a:effectLst/>
                <a:ea typeface="+mn-lt"/>
                <a:cs typeface="+mn-lt"/>
              </a:rPr>
              <a:t>, </a:t>
            </a:r>
            <a:r>
              <a:rPr lang="en-US" sz="1200" noProof="1">
                <a:ea typeface="+mn-lt"/>
                <a:cs typeface="+mn-lt"/>
              </a:rPr>
              <a:t>το </a:t>
            </a:r>
            <a:r>
              <a:rPr lang="en-US" sz="1200" noProof="1">
                <a:effectLst/>
                <a:ea typeface="+mn-lt"/>
                <a:cs typeface="+mn-lt"/>
              </a:rPr>
              <a:t>Farmigo </a:t>
            </a:r>
            <a:r>
              <a:rPr lang="en-US" sz="1200" noProof="1">
                <a:ea typeface="+mn-lt"/>
                <a:cs typeface="+mn-lt"/>
              </a:rPr>
              <a:t>επιτρέπει στους παραγωγούς να πωλούν απευθείας στους καταναλωτές</a:t>
            </a:r>
            <a:r>
              <a:rPr lang="en-US" sz="1200" noProof="1">
                <a:effectLst/>
                <a:ea typeface="+mn-lt"/>
                <a:cs typeface="+mn-lt"/>
              </a:rPr>
              <a:t>. </a:t>
            </a:r>
            <a:r>
              <a:rPr lang="en-US" sz="1200" noProof="1">
                <a:ea typeface="+mn-lt"/>
                <a:cs typeface="+mn-lt"/>
              </a:rPr>
              <a:t>Επικεντρώνεται στα φρέσκα προϊόντα και βοηθά στη διαχείριση προγραμμάτων γεωργίας που υποστηρίζονται από την κοινότητα </a:t>
            </a:r>
            <a:r>
              <a:rPr lang="en-US" sz="1200" noProof="1">
                <a:effectLst/>
                <a:ea typeface="+mn-lt"/>
                <a:cs typeface="+mn-lt"/>
              </a:rPr>
              <a:t>(CSA</a:t>
            </a:r>
            <a:r>
              <a:rPr lang="en-US" sz="1200" noProof="1">
                <a:ea typeface="+mn-lt"/>
                <a:cs typeface="+mn-lt"/>
              </a:rPr>
              <a:t>).</a:t>
            </a:r>
            <a:endParaRPr lang="en-US" sz="1200" noProof="1">
              <a:ea typeface="Calibri"/>
              <a:cs typeface="Calibri"/>
            </a:endParaRPr>
          </a:p>
          <a:p>
            <a:pPr marL="285750" indent="-285750" algn="just">
              <a:buFont typeface="Arial"/>
              <a:buChar char="•"/>
            </a:pPr>
            <a:r>
              <a:rPr lang="en-US" sz="1200" b="1" noProof="1">
                <a:effectLst/>
                <a:ea typeface="+mn-lt"/>
                <a:cs typeface="+mn-lt"/>
              </a:rPr>
              <a:t>LocalHarvest</a:t>
            </a:r>
            <a:r>
              <a:rPr lang="en-US" sz="1200" noProof="1">
                <a:effectLst/>
                <a:ea typeface="+mn-lt"/>
                <a:cs typeface="+mn-lt"/>
              </a:rPr>
              <a:t>: </a:t>
            </a:r>
            <a:r>
              <a:rPr lang="en-US" sz="1200" noProof="1">
                <a:ea typeface="+mn-lt"/>
                <a:cs typeface="+mn-lt"/>
              </a:rPr>
              <a:t>Αυτή η πλατφόρμα συνδέει τους αγρότες με τους τοπικούς καταναλωτές</a:t>
            </a:r>
            <a:r>
              <a:rPr lang="en-US" sz="1200" noProof="1">
                <a:effectLst/>
                <a:ea typeface="+mn-lt"/>
                <a:cs typeface="+mn-lt"/>
              </a:rPr>
              <a:t>. </a:t>
            </a:r>
            <a:r>
              <a:rPr lang="en-US" sz="1200" noProof="1">
                <a:ea typeface="+mn-lt"/>
                <a:cs typeface="+mn-lt"/>
              </a:rPr>
              <a:t>Είναι ιδανική για αγρότες μικρής κλίμακας που επιθυμούν να πωλούν εντός της κοινότητας ή της περιοχής τους</a:t>
            </a:r>
            <a:r>
              <a:rPr lang="en-US" sz="1200" noProof="1">
                <a:effectLst/>
                <a:ea typeface="+mn-lt"/>
                <a:cs typeface="+mn-lt"/>
              </a:rPr>
              <a:t>.</a:t>
            </a:r>
            <a:endParaRPr lang="en-US" sz="1200" noProof="1">
              <a:ea typeface="+mn-lt"/>
              <a:cs typeface="+mn-lt"/>
            </a:endParaRPr>
          </a:p>
          <a:p>
            <a:pPr lvl="0" algn="just"/>
            <a:endParaRPr lang="en-US">
              <a:effectLst/>
              <a:ea typeface="Times New Roman" panose="02020603050405020304" pitchFamily="18" charset="0"/>
              <a:cs typeface="Calibri"/>
            </a:endParaRPr>
          </a:p>
          <a:p>
            <a:pPr algn="just"/>
            <a:endParaRPr lang="en-GR" sz="1800">
              <a:effectLst/>
              <a:ea typeface="Times New Roman" panose="02020603050405020304" pitchFamily="18" charset="0"/>
            </a:endParaRPr>
          </a:p>
          <a:p>
            <a:pPr algn="just"/>
            <a:endParaRPr lang="en-GR" sz="1800">
              <a:effectLst/>
              <a:ea typeface="Times New Roman" panose="02020603050405020304" pitchFamily="18" charset="0"/>
            </a:endParaRPr>
          </a:p>
          <a:p>
            <a:pPr algn="just"/>
            <a:endParaRPr lang="en-GR">
              <a:effectLst/>
              <a:ea typeface="Times New Roman" panose="02020603050405020304" pitchFamily="18" charset="0"/>
            </a:endParaRPr>
          </a:p>
          <a:p>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32</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613905" y="5156071"/>
            <a:ext cx="5181053" cy="430887"/>
          </a:xfrm>
          <a:prstGeom prst="rect">
            <a:avLst/>
          </a:prstGeom>
          <a:noFill/>
        </p:spPr>
        <p:txBody>
          <a:bodyPr wrap="square" lIns="91440" tIns="45720" rIns="91440" bIns="45720" anchor="t">
            <a:spAutoFit/>
          </a:bodyPr>
          <a:lstStyle/>
          <a:p>
            <a:pPr algn="ctr"/>
            <a:r>
              <a:rPr lang="en-GB" sz="1100" noProof="1">
                <a:ea typeface="+mn-lt"/>
                <a:cs typeface="+mn-lt"/>
              </a:rPr>
              <a:t>Διαχείριση αποθεμάτων της πλατφόρμας ηλεκτρονικού εμπορίου </a:t>
            </a:r>
            <a:r>
              <a:rPr lang="en-GB" sz="1100" noProof="1">
                <a:effectLst/>
                <a:ea typeface="+mn-lt"/>
                <a:cs typeface="+mn-lt"/>
              </a:rPr>
              <a:t>Shopify (</a:t>
            </a:r>
            <a:r>
              <a:rPr lang="en-GB" sz="1100" noProof="1">
                <a:ea typeface="+mn-lt"/>
                <a:cs typeface="+mn-lt"/>
              </a:rPr>
              <a:t>πηγή</a:t>
            </a:r>
            <a:r>
              <a:rPr lang="en-GB" sz="1100" noProof="1">
                <a:effectLst/>
                <a:ea typeface="+mn-lt"/>
                <a:cs typeface="+mn-lt"/>
              </a:rPr>
              <a:t>: pageflows.com)</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4" name="Picture 3">
            <a:extLst>
              <a:ext uri="{FF2B5EF4-FFF2-40B4-BE49-F238E27FC236}">
                <a16:creationId xmlns:a16="http://schemas.microsoft.com/office/drawing/2014/main" id="{A9EAEEE6-5C6C-98A9-0EC6-2412EA0112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556" y="2261253"/>
            <a:ext cx="5334931" cy="2758904"/>
          </a:xfrm>
          <a:prstGeom prst="rect">
            <a:avLst/>
          </a:prstGeom>
          <a:noFill/>
          <a:ln>
            <a:solidFill>
              <a:schemeClr val="accent1"/>
            </a:solidFill>
          </a:ln>
        </p:spPr>
      </p:pic>
    </p:spTree>
    <p:extLst>
      <p:ext uri="{BB962C8B-B14F-4D97-AF65-F5344CB8AC3E}">
        <p14:creationId xmlns:p14="http://schemas.microsoft.com/office/powerpoint/2010/main" val="821668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noProof="1">
                <a:ea typeface="+mj-lt"/>
                <a:cs typeface="+mj-lt"/>
              </a:rPr>
              <a:t>Ηλεκτρονικό εμπόριο στη γεωργία (1/2)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817262"/>
            <a:ext cx="4665335" cy="3811453"/>
          </a:xfrm>
        </p:spPr>
        <p:txBody>
          <a:bodyPr vert="horz" lIns="91440" tIns="45720" rIns="91440" bIns="45720" rtlCol="0" anchor="t">
            <a:noAutofit/>
          </a:bodyPr>
          <a:lstStyle/>
          <a:p>
            <a:pPr algn="just"/>
            <a:r>
              <a:rPr lang="en-GB" sz="1050" noProof="1">
                <a:ea typeface="+mn-lt"/>
                <a:cs typeface="+mn-lt"/>
              </a:rPr>
              <a:t>Η υιοθέτηση του κατάλληλου επιχειρηματικού μοντέλου για μια γεωργική επιχείρηση είναι εξαιρετικά σημαντική</a:t>
            </a:r>
            <a:r>
              <a:rPr lang="en-GB" sz="1050" noProof="1">
                <a:effectLst/>
                <a:ea typeface="+mn-lt"/>
                <a:cs typeface="+mn-lt"/>
              </a:rPr>
              <a:t>. </a:t>
            </a:r>
            <a:r>
              <a:rPr lang="en-GB" sz="1050" noProof="1">
                <a:ea typeface="+mn-lt"/>
                <a:cs typeface="+mn-lt"/>
              </a:rPr>
              <a:t>Υπάρχουν διάφορες εναλλακτικές λύσεις που μπορούν να εξεταστούν</a:t>
            </a:r>
            <a:r>
              <a:rPr lang="en-GB" sz="1050" noProof="1">
                <a:effectLst/>
                <a:ea typeface="+mn-lt"/>
                <a:cs typeface="+mn-lt"/>
              </a:rPr>
              <a:t>, </a:t>
            </a:r>
            <a:r>
              <a:rPr lang="en-GB" sz="1050" noProof="1">
                <a:ea typeface="+mn-lt"/>
                <a:cs typeface="+mn-lt"/>
              </a:rPr>
              <a:t>όπως.</a:t>
            </a:r>
            <a:endParaRPr lang="en-GB" sz="1050" noProof="1">
              <a:ea typeface="Calibri"/>
              <a:cs typeface="Calibri"/>
            </a:endParaRPr>
          </a:p>
          <a:p>
            <a:pPr marL="285750" indent="-285750" algn="just">
              <a:buFont typeface="Arial"/>
              <a:buChar char="•"/>
            </a:pPr>
            <a:r>
              <a:rPr lang="en-GB" sz="1050" noProof="1">
                <a:ea typeface="+mn-lt"/>
                <a:cs typeface="+mn-lt"/>
              </a:rPr>
              <a:t>Το </a:t>
            </a:r>
            <a:r>
              <a:rPr lang="en-GB" sz="1050" b="1" noProof="1">
                <a:effectLst/>
                <a:ea typeface="+mn-lt"/>
                <a:cs typeface="+mn-lt"/>
              </a:rPr>
              <a:t>Direct-to-Consumer</a:t>
            </a:r>
            <a:r>
              <a:rPr lang="en-GB" sz="1050" noProof="1">
                <a:effectLst/>
                <a:ea typeface="+mn-lt"/>
                <a:cs typeface="+mn-lt"/>
              </a:rPr>
              <a:t> (D2C) </a:t>
            </a:r>
            <a:r>
              <a:rPr lang="en-GB" sz="1050" noProof="1">
                <a:ea typeface="+mn-lt"/>
                <a:cs typeface="+mn-lt"/>
              </a:rPr>
              <a:t>επιτρέπει στους αγρότες να πωλούν τα προϊόντα τους ή τα προϊόντα τους απευθείας στους τελικούς χρήστες</a:t>
            </a:r>
            <a:r>
              <a:rPr lang="en-GB" sz="1050" noProof="1">
                <a:effectLst/>
                <a:ea typeface="+mn-lt"/>
                <a:cs typeface="+mn-lt"/>
              </a:rPr>
              <a:t>, </a:t>
            </a:r>
            <a:r>
              <a:rPr lang="en-GB" sz="1050" noProof="1">
                <a:ea typeface="+mn-lt"/>
                <a:cs typeface="+mn-lt"/>
              </a:rPr>
              <a:t>εξαλείφει την ανάγκη για παραδοσιακούς μεσάζοντες όπως οι χονδρέμποροι ή οι λιανοπωλητές</a:t>
            </a:r>
            <a:r>
              <a:rPr lang="en-GB" sz="1050" noProof="1">
                <a:effectLst/>
                <a:ea typeface="+mn-lt"/>
                <a:cs typeface="+mn-lt"/>
              </a:rPr>
              <a:t>. </a:t>
            </a:r>
            <a:r>
              <a:rPr lang="en-GB" sz="1050" noProof="1">
                <a:ea typeface="+mn-lt"/>
                <a:cs typeface="+mn-lt"/>
              </a:rPr>
              <a:t>Η προσέγγιση αυτή διευκολύνεται συχνά μέσω διαδικτυακών πλατφορμών ή ειδικών ιστότοπων όπου οι αγρότες μπορούν να παρουσιάσουν τα προϊόντα τους</a:t>
            </a:r>
            <a:r>
              <a:rPr lang="en-GB" sz="1050" noProof="1">
                <a:effectLst/>
                <a:ea typeface="+mn-lt"/>
                <a:cs typeface="+mn-lt"/>
              </a:rPr>
              <a:t>.</a:t>
            </a:r>
            <a:r>
              <a:rPr lang="en-GB" sz="1050" noProof="1">
                <a:ea typeface="+mn-lt"/>
                <a:cs typeface="+mn-lt"/>
              </a:rPr>
              <a:t> </a:t>
            </a:r>
          </a:p>
          <a:p>
            <a:pPr marL="285750" indent="-285750" algn="just">
              <a:buFont typeface="Arial"/>
              <a:buChar char="•"/>
            </a:pPr>
            <a:r>
              <a:rPr lang="en-GB" sz="1050" b="1" noProof="1">
                <a:ea typeface="+mn-lt"/>
                <a:cs typeface="+mn-lt"/>
              </a:rPr>
              <a:t>Διαδικτυακές γεωργικές αγορές</a:t>
            </a:r>
            <a:r>
              <a:rPr lang="en-GB" sz="1050" noProof="1">
                <a:effectLst/>
                <a:ea typeface="+mn-lt"/>
                <a:cs typeface="+mn-lt"/>
              </a:rPr>
              <a:t>.</a:t>
            </a:r>
            <a:r>
              <a:rPr lang="en-GB" sz="1050" noProof="1">
                <a:ea typeface="+mn-lt"/>
                <a:cs typeface="+mn-lt"/>
              </a:rPr>
              <a:t> </a:t>
            </a:r>
          </a:p>
          <a:p>
            <a:pPr marL="285750" indent="-285750" algn="just">
              <a:buFont typeface="Arial"/>
              <a:buChar char="•"/>
            </a:pPr>
            <a:r>
              <a:rPr lang="en-GB" sz="1050" b="1" noProof="1">
                <a:ea typeface="+mn-lt"/>
                <a:cs typeface="+mn-lt"/>
              </a:rPr>
              <a:t>Συνδρομητική γεωργία</a:t>
            </a:r>
            <a:r>
              <a:rPr lang="en-GB" sz="1050" noProof="1">
                <a:effectLst/>
                <a:ea typeface="+mn-lt"/>
                <a:cs typeface="+mn-lt"/>
              </a:rPr>
              <a:t>, </a:t>
            </a:r>
            <a:r>
              <a:rPr lang="en-GB" sz="1050" noProof="1">
                <a:ea typeface="+mn-lt"/>
                <a:cs typeface="+mn-lt"/>
              </a:rPr>
              <a:t>όπου οι καταναλωτές εγγράφονται για να λαμβάνουν περιοδικές αποστολές φρέσκων προϊόντων ή άλλων αγροτικών προϊόντων</a:t>
            </a:r>
            <a:r>
              <a:rPr lang="en-GB" sz="1050" noProof="1">
                <a:effectLst/>
                <a:ea typeface="+mn-lt"/>
                <a:cs typeface="+mn-lt"/>
              </a:rPr>
              <a:t>. </a:t>
            </a:r>
            <a:r>
              <a:rPr lang="en-GB" sz="1050" noProof="1">
                <a:ea typeface="+mn-lt"/>
                <a:cs typeface="+mn-lt"/>
              </a:rPr>
              <a:t>Προσφέροντας προσαρμόσιμα κουτιά</a:t>
            </a:r>
            <a:r>
              <a:rPr lang="en-GB" sz="1050" noProof="1">
                <a:effectLst/>
                <a:ea typeface="+mn-lt"/>
                <a:cs typeface="+mn-lt"/>
              </a:rPr>
              <a:t>, </a:t>
            </a:r>
            <a:r>
              <a:rPr lang="en-GB" sz="1050" noProof="1">
                <a:ea typeface="+mn-lt"/>
                <a:cs typeface="+mn-lt"/>
              </a:rPr>
              <a:t>ευέλικτα χρονοδιαγράμματα παράδοσης και προωθώντας το ήθος της υποστήριξης των τοπικών αγροτών</a:t>
            </a:r>
            <a:r>
              <a:rPr lang="en-GB" sz="1050" noProof="1">
                <a:effectLst/>
                <a:ea typeface="+mn-lt"/>
                <a:cs typeface="+mn-lt"/>
              </a:rPr>
              <a:t>, </a:t>
            </a:r>
            <a:r>
              <a:rPr lang="en-GB" sz="1050" noProof="1">
                <a:ea typeface="+mn-lt"/>
                <a:cs typeface="+mn-lt"/>
              </a:rPr>
              <a:t>οι CSA μπορούν να εξασφαλίσουν μια σταθερή ροή εισοδήματος για τους αγρότες</a:t>
            </a:r>
            <a:r>
              <a:rPr lang="en-GB" sz="1050" noProof="1">
                <a:effectLst/>
                <a:ea typeface="+mn-lt"/>
                <a:cs typeface="+mn-lt"/>
              </a:rPr>
              <a:t>, </a:t>
            </a:r>
            <a:r>
              <a:rPr lang="en-GB" sz="1050" noProof="1">
                <a:ea typeface="+mn-lt"/>
                <a:cs typeface="+mn-lt"/>
              </a:rPr>
              <a:t>ενώ παράλληλα εγγυώνται φρέσκα προϊόντα για τους καταναλωτές</a:t>
            </a:r>
            <a:r>
              <a:rPr lang="en-GB" sz="1050" noProof="1">
                <a:effectLst/>
                <a:ea typeface="+mn-lt"/>
                <a:cs typeface="+mn-lt"/>
              </a:rPr>
              <a:t>.</a:t>
            </a:r>
            <a:endParaRPr lang="en-GB" sz="1050" noProof="1">
              <a:ea typeface="+mn-lt"/>
              <a:cs typeface="+mn-lt"/>
            </a:endParaRPr>
          </a:p>
          <a:p>
            <a:pPr marL="285750" indent="-285750" algn="just">
              <a:buFont typeface="Arial"/>
              <a:buChar char="•"/>
            </a:pPr>
            <a:r>
              <a:rPr lang="en-GB" sz="1050" noProof="1">
                <a:ea typeface="+mn-lt"/>
                <a:cs typeface="+mn-lt"/>
              </a:rPr>
              <a:t>Οι </a:t>
            </a:r>
            <a:r>
              <a:rPr lang="en-GB" sz="1050" b="1" noProof="1">
                <a:ea typeface="+mn-lt"/>
                <a:cs typeface="+mn-lt"/>
              </a:rPr>
              <a:t>πλατφόρμες ηλεκτρονικού εμπορίου γεωργικών εισροών </a:t>
            </a:r>
            <a:r>
              <a:rPr lang="en-GB" sz="1050" noProof="1">
                <a:ea typeface="+mn-lt"/>
                <a:cs typeface="+mn-lt"/>
              </a:rPr>
              <a:t>είναι ειδικοί διαδικτυακοί χώροι για την πώληση γεωργικών εισροών</a:t>
            </a:r>
            <a:r>
              <a:rPr lang="en-GB" sz="1050" noProof="1">
                <a:effectLst/>
                <a:ea typeface="+mn-lt"/>
                <a:cs typeface="+mn-lt"/>
              </a:rPr>
              <a:t>, </a:t>
            </a:r>
            <a:r>
              <a:rPr lang="en-GB" sz="1050" noProof="1">
                <a:ea typeface="+mn-lt"/>
                <a:cs typeface="+mn-lt"/>
              </a:rPr>
              <a:t>συμπεριλαμβανομένων σπόρων</a:t>
            </a:r>
            <a:r>
              <a:rPr lang="en-GB" sz="1050" noProof="1">
                <a:effectLst/>
                <a:ea typeface="+mn-lt"/>
                <a:cs typeface="+mn-lt"/>
              </a:rPr>
              <a:t>, </a:t>
            </a:r>
            <a:r>
              <a:rPr lang="en-GB" sz="1050" noProof="1">
                <a:ea typeface="+mn-lt"/>
                <a:cs typeface="+mn-lt"/>
              </a:rPr>
              <a:t>λιπασμάτων και εξοπλισμού</a:t>
            </a:r>
            <a:r>
              <a:rPr lang="en-GB" sz="1050" noProof="1">
                <a:effectLst/>
                <a:ea typeface="+mn-lt"/>
                <a:cs typeface="+mn-lt"/>
              </a:rPr>
              <a:t>.</a:t>
            </a:r>
            <a:r>
              <a:rPr lang="en-GB" sz="1050" noProof="1">
                <a:ea typeface="+mn-lt"/>
                <a:cs typeface="+mn-lt"/>
              </a:rPr>
              <a:t> </a:t>
            </a:r>
          </a:p>
          <a:p>
            <a:pPr lvl="0" algn="just"/>
            <a:endParaRPr lang="en-GB" sz="1800">
              <a:effectLst/>
              <a:ea typeface="Times New Roman" panose="02020603050405020304" pitchFamily="18" charset="0"/>
              <a:cs typeface="Calibri"/>
            </a:endParaRPr>
          </a:p>
          <a:p>
            <a:pPr algn="just"/>
            <a:endParaRPr lang="en-GR" sz="1800">
              <a:effectLst/>
              <a:ea typeface="Times New Roman" panose="02020603050405020304" pitchFamily="18" charset="0"/>
            </a:endParaRPr>
          </a:p>
          <a:p>
            <a:pPr algn="just"/>
            <a:endParaRPr lang="en-GR" sz="1800">
              <a:effectLst/>
              <a:ea typeface="Times New Roman" panose="02020603050405020304" pitchFamily="18" charset="0"/>
            </a:endParaRPr>
          </a:p>
          <a:p>
            <a:pPr algn="just"/>
            <a:endParaRPr lang="en-GR">
              <a:effectLst/>
              <a:ea typeface="Times New Roman" panose="02020603050405020304" pitchFamily="18" charset="0"/>
            </a:endParaRPr>
          </a:p>
          <a:p>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33</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094157" y="5279395"/>
            <a:ext cx="6172200" cy="461665"/>
          </a:xfrm>
          <a:prstGeom prst="rect">
            <a:avLst/>
          </a:prstGeom>
          <a:noFill/>
        </p:spPr>
        <p:txBody>
          <a:bodyPr wrap="square" lIns="91440" tIns="45720" rIns="91440" bIns="45720" anchor="t">
            <a:spAutoFit/>
          </a:bodyPr>
          <a:lstStyle/>
          <a:p>
            <a:pPr marL="457200" indent="-228600" algn="ctr"/>
            <a:r>
              <a:rPr lang="en-GB" sz="1200" noProof="1">
                <a:ea typeface="+mn-lt"/>
                <a:cs typeface="+mn-lt"/>
              </a:rPr>
              <a:t>Στρατηγικές επιχειρηματικών μοντέλων για το ηλεκτρονικό εμπόριο στις γεωργικές επιχειρήσεις </a:t>
            </a:r>
            <a:r>
              <a:rPr lang="en-GB" sz="1200" noProof="1">
                <a:effectLst/>
                <a:ea typeface="+mn-lt"/>
                <a:cs typeface="+mn-lt"/>
              </a:rPr>
              <a:t>(</a:t>
            </a:r>
            <a:r>
              <a:rPr lang="en-GB" sz="1200" noProof="1">
                <a:ea typeface="+mn-lt"/>
                <a:cs typeface="+mn-lt"/>
              </a:rPr>
              <a:t>πηγή</a:t>
            </a:r>
            <a:r>
              <a:rPr lang="en-GB" sz="1200" noProof="1">
                <a:effectLst/>
                <a:ea typeface="+mn-lt"/>
                <a:cs typeface="+mn-lt"/>
              </a:rPr>
              <a:t>: thinkshiftinc.com)</a:t>
            </a:r>
            <a:endParaRPr lang="el-GR" dirty="0">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1371600" y="61245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7" name="Picture 6" descr="E Commerce Table">
            <a:extLst>
              <a:ext uri="{FF2B5EF4-FFF2-40B4-BE49-F238E27FC236}">
                <a16:creationId xmlns:a16="http://schemas.microsoft.com/office/drawing/2014/main" id="{123B1CDD-9A3E-DED3-5F7F-7E70CEC5B4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572" y="1639252"/>
            <a:ext cx="5759186" cy="3572767"/>
          </a:xfrm>
          <a:prstGeom prst="rect">
            <a:avLst/>
          </a:prstGeom>
          <a:noFill/>
          <a:ln>
            <a:solidFill>
              <a:schemeClr val="accent1"/>
            </a:solidFill>
          </a:ln>
        </p:spPr>
      </p:pic>
    </p:spTree>
    <p:extLst>
      <p:ext uri="{BB962C8B-B14F-4D97-AF65-F5344CB8AC3E}">
        <p14:creationId xmlns:p14="http://schemas.microsoft.com/office/powerpoint/2010/main" val="4284256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noProof="1">
                <a:ea typeface="+mj-lt"/>
                <a:cs typeface="+mj-lt"/>
              </a:rPr>
              <a:t>Ηλεκτρονικό εμπόριο στη γεωργία (2/2)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41151" y="1651040"/>
            <a:ext cx="5059704" cy="3814816"/>
          </a:xfrm>
        </p:spPr>
        <p:txBody>
          <a:bodyPr vert="horz" lIns="91440" tIns="45720" rIns="91440" bIns="45720" rtlCol="0" anchor="t">
            <a:noAutofit/>
          </a:bodyPr>
          <a:lstStyle/>
          <a:p>
            <a:pPr algn="just">
              <a:buFont typeface="Arial" pitchFamily="2" charset="2"/>
              <a:buChar char="•"/>
            </a:pPr>
            <a:r>
              <a:rPr lang="en-GB" sz="1200" noProof="1">
                <a:ea typeface="+mn-lt"/>
                <a:cs typeface="+mn-lt"/>
              </a:rPr>
              <a:t>Οι </a:t>
            </a:r>
            <a:r>
              <a:rPr lang="en-GB" sz="1200" b="1" noProof="1">
                <a:ea typeface="+mn-lt"/>
                <a:cs typeface="+mn-lt"/>
              </a:rPr>
              <a:t>ηλεκτρονικές δημοπρασίες για γεωργικά προϊόντα </a:t>
            </a:r>
            <a:r>
              <a:rPr lang="en-GB" sz="1200" noProof="1">
                <a:ea typeface="+mn-lt"/>
                <a:cs typeface="+mn-lt"/>
              </a:rPr>
              <a:t>είναι οι διαδικτυακές πλατφόρμες δημοπρασιών</a:t>
            </a:r>
            <a:r>
              <a:rPr lang="en-GB" sz="1200" b="1" noProof="1">
                <a:ea typeface="+mn-lt"/>
                <a:cs typeface="+mn-lt"/>
              </a:rPr>
              <a:t> </a:t>
            </a:r>
            <a:r>
              <a:rPr lang="en-GB" sz="1200" noProof="1">
                <a:effectLst/>
                <a:ea typeface="+mn-lt"/>
                <a:cs typeface="+mn-lt"/>
              </a:rPr>
              <a:t>, </a:t>
            </a:r>
            <a:r>
              <a:rPr lang="en-GB" sz="1200" noProof="1">
                <a:ea typeface="+mn-lt"/>
                <a:cs typeface="+mn-lt"/>
              </a:rPr>
              <a:t>στις οποίες οι αγρότες μπορούν να καταχωρούν τα προϊόντα τους για να υποβάλλουν προσφορές οι αγοραστές</a:t>
            </a:r>
            <a:r>
              <a:rPr lang="en-GB" sz="1200" noProof="1">
                <a:effectLst/>
                <a:ea typeface="+mn-lt"/>
                <a:cs typeface="+mn-lt"/>
              </a:rPr>
              <a:t>. </a:t>
            </a:r>
            <a:r>
              <a:rPr lang="en-GB" sz="1200" noProof="1">
                <a:ea typeface="+mn-lt"/>
                <a:cs typeface="+mn-lt"/>
              </a:rPr>
              <a:t>Η επιτυχία αυτού του μοντέλου εξαρτάται από μια διαφανή διαδικασία υποβολής προσφορών</a:t>
            </a:r>
            <a:r>
              <a:rPr lang="en-GB" sz="1200" noProof="1">
                <a:effectLst/>
                <a:ea typeface="+mn-lt"/>
                <a:cs typeface="+mn-lt"/>
              </a:rPr>
              <a:t>, </a:t>
            </a:r>
            <a:r>
              <a:rPr lang="en-GB" sz="1200" noProof="1">
                <a:ea typeface="+mn-lt"/>
                <a:cs typeface="+mn-lt"/>
              </a:rPr>
              <a:t>τον καθορισμό αυστηρών προτύπων ποιότητας και την προσφορά ασφαλών επιλογών πληρωμής</a:t>
            </a:r>
            <a:r>
              <a:rPr lang="en-GB" sz="1200" noProof="1">
                <a:effectLst/>
                <a:ea typeface="+mn-lt"/>
                <a:cs typeface="+mn-lt"/>
              </a:rPr>
              <a:t>. </a:t>
            </a:r>
            <a:r>
              <a:rPr lang="en-GB" sz="1200" noProof="1">
                <a:ea typeface="+mn-lt"/>
                <a:cs typeface="+mn-lt"/>
              </a:rPr>
              <a:t>Είναι ένα μοντέλο που μπορεί να δώσει τη δυνατότητα στους αγρότες να εξασφαλίσουν τις καλύτερες δυνατές τιμές για τα προϊόντα τους</a:t>
            </a:r>
            <a:r>
              <a:rPr lang="en-GB" sz="1200" noProof="1">
                <a:effectLst/>
                <a:ea typeface="+mn-lt"/>
                <a:cs typeface="+mn-lt"/>
              </a:rPr>
              <a:t>.</a:t>
            </a:r>
          </a:p>
          <a:p>
            <a:pPr algn="just">
              <a:buFont typeface="Arial" pitchFamily="2" charset="2"/>
              <a:buChar char="•"/>
            </a:pPr>
            <a:r>
              <a:rPr lang="en-GB" sz="1200" noProof="1">
                <a:ea typeface="+mn-lt"/>
                <a:cs typeface="+mn-lt"/>
              </a:rPr>
              <a:t>Οι </a:t>
            </a:r>
            <a:r>
              <a:rPr lang="en-GB" sz="1200" b="1" noProof="1">
                <a:ea typeface="+mn-lt"/>
                <a:cs typeface="+mn-lt"/>
              </a:rPr>
              <a:t>πλατφόρμες αγροτουρισμού </a:t>
            </a:r>
            <a:r>
              <a:rPr lang="en-GB" sz="1200" noProof="1">
                <a:ea typeface="+mn-lt"/>
                <a:cs typeface="+mn-lt"/>
              </a:rPr>
              <a:t>προωθούν τη διαμονή σε αγροκτήματα</a:t>
            </a:r>
            <a:r>
              <a:rPr lang="en-GB" sz="1200" noProof="1">
                <a:effectLst/>
                <a:ea typeface="+mn-lt"/>
                <a:cs typeface="+mn-lt"/>
              </a:rPr>
              <a:t>, </a:t>
            </a:r>
            <a:r>
              <a:rPr lang="en-GB" sz="1200" noProof="1">
                <a:ea typeface="+mn-lt"/>
                <a:cs typeface="+mn-lt"/>
              </a:rPr>
              <a:t>τα γεωργικά εργαστήρια και τις εμπειρίες φαγητού από το αγρόκτημα στο τραπέζι</a:t>
            </a:r>
            <a:r>
              <a:rPr lang="en-GB" sz="1200" noProof="1">
                <a:effectLst/>
                <a:ea typeface="+mn-lt"/>
                <a:cs typeface="+mn-lt"/>
              </a:rPr>
              <a:t>, </a:t>
            </a:r>
            <a:r>
              <a:rPr lang="en-GB" sz="1200" noProof="1">
                <a:ea typeface="+mn-lt"/>
                <a:cs typeface="+mn-lt"/>
              </a:rPr>
              <a:t>οι πλατφόρμες αυτές προσφέρουν στους κατοίκους των πόλεων ένα κομμάτι της αγροτικής ζωής</a:t>
            </a:r>
            <a:r>
              <a:rPr lang="en-GB" sz="1200" noProof="1">
                <a:effectLst/>
                <a:ea typeface="+mn-lt"/>
                <a:cs typeface="+mn-lt"/>
              </a:rPr>
              <a:t>.</a:t>
            </a:r>
            <a:r>
              <a:rPr lang="en-GB" sz="1200" noProof="1">
                <a:ea typeface="+mn-lt"/>
                <a:cs typeface="+mn-lt"/>
              </a:rPr>
              <a:t> </a:t>
            </a:r>
            <a:endParaRPr lang="en-GB" sz="1200" noProof="1">
              <a:ea typeface="Calibri"/>
              <a:cs typeface="Calibri" panose="020F0502020204030204"/>
            </a:endParaRPr>
          </a:p>
          <a:p>
            <a:pPr algn="just">
              <a:buFont typeface="Arial" pitchFamily="2" charset="2"/>
              <a:buChar char="•"/>
            </a:pPr>
            <a:r>
              <a:rPr lang="en-GB" sz="1200" noProof="1">
                <a:ea typeface="+mn-lt"/>
                <a:cs typeface="+mn-lt"/>
              </a:rPr>
              <a:t>Τα </a:t>
            </a:r>
            <a:r>
              <a:rPr lang="en-GB" sz="1200" b="1" noProof="1">
                <a:ea typeface="+mn-lt"/>
                <a:cs typeface="+mn-lt"/>
              </a:rPr>
              <a:t>καταστήματα προϊόντων προστιθέμενης αξίας </a:t>
            </a:r>
            <a:r>
              <a:rPr lang="en-GB" sz="1200" noProof="1">
                <a:ea typeface="+mn-lt"/>
                <a:cs typeface="+mn-lt"/>
              </a:rPr>
              <a:t>επικεντρώνονται στην πώληση προϊόντων που προσφέρουν περισσότερα από τα βασικά γεωργικά προϊόντα</a:t>
            </a:r>
            <a:r>
              <a:rPr lang="en-GB" sz="1200" noProof="1">
                <a:effectLst/>
                <a:ea typeface="+mn-lt"/>
                <a:cs typeface="+mn-lt"/>
              </a:rPr>
              <a:t>. </a:t>
            </a:r>
            <a:r>
              <a:rPr lang="en-GB" sz="1200" noProof="1">
                <a:ea typeface="+mn-lt"/>
                <a:cs typeface="+mn-lt"/>
              </a:rPr>
              <a:t>Αυτό περιλαμβάνει είδη όπως μαρμελάδες</a:t>
            </a:r>
            <a:r>
              <a:rPr lang="en-GB" sz="1200" noProof="1">
                <a:effectLst/>
                <a:ea typeface="+mn-lt"/>
                <a:cs typeface="+mn-lt"/>
              </a:rPr>
              <a:t>, </a:t>
            </a:r>
            <a:r>
              <a:rPr lang="en-GB" sz="1200" noProof="1">
                <a:ea typeface="+mn-lt"/>
                <a:cs typeface="+mn-lt"/>
              </a:rPr>
              <a:t>τουρσιά και βιολογικά προϊόντα ομορφιάς</a:t>
            </a:r>
            <a:r>
              <a:rPr lang="en-GB" sz="1200" noProof="1">
                <a:effectLst/>
                <a:ea typeface="+mn-lt"/>
                <a:cs typeface="+mn-lt"/>
              </a:rPr>
              <a:t>.</a:t>
            </a:r>
            <a:r>
              <a:rPr lang="en-GB" sz="1200" noProof="1">
                <a:ea typeface="+mn-lt"/>
                <a:cs typeface="+mn-lt"/>
              </a:rPr>
              <a:t> </a:t>
            </a:r>
            <a:endParaRPr lang="en-GB" sz="1200" noProof="1">
              <a:ea typeface="Calibri"/>
              <a:cs typeface="Calibri" panose="020F0502020204030204"/>
            </a:endParaRPr>
          </a:p>
          <a:p>
            <a:pPr algn="just">
              <a:buFont typeface="Arial" pitchFamily="2" charset="2"/>
              <a:buChar char="•"/>
            </a:pPr>
            <a:r>
              <a:rPr lang="en-GB" sz="1200" noProof="1">
                <a:ea typeface="+mn-lt"/>
                <a:cs typeface="+mn-lt"/>
              </a:rPr>
              <a:t>Το </a:t>
            </a:r>
            <a:r>
              <a:rPr lang="en-GB" sz="1200" b="1" noProof="1">
                <a:effectLst/>
                <a:ea typeface="+mn-lt"/>
                <a:cs typeface="+mn-lt"/>
              </a:rPr>
              <a:t>Farming-as-a-Service (FaaS</a:t>
            </a:r>
            <a:r>
              <a:rPr lang="en-GB" sz="1200" noProof="1">
                <a:ea typeface="+mn-lt"/>
                <a:cs typeface="+mn-lt"/>
              </a:rPr>
              <a:t> </a:t>
            </a:r>
            <a:r>
              <a:rPr lang="en-GB" sz="1200" noProof="1">
                <a:effectLst/>
                <a:ea typeface="+mn-lt"/>
                <a:cs typeface="+mn-lt"/>
              </a:rPr>
              <a:t>) </a:t>
            </a:r>
            <a:r>
              <a:rPr lang="en-GB" sz="1200" noProof="1">
                <a:ea typeface="+mn-lt"/>
                <a:cs typeface="+mn-lt"/>
              </a:rPr>
              <a:t>είναι ένα μοντέλο όπου οι καταναλωτές μπορούν να </a:t>
            </a:r>
            <a:r>
              <a:rPr lang="en-GB" sz="1200" noProof="1">
                <a:effectLst/>
                <a:ea typeface="+mn-lt"/>
                <a:cs typeface="+mn-lt"/>
              </a:rPr>
              <a:t>"</a:t>
            </a:r>
            <a:r>
              <a:rPr lang="en-GB" sz="1200" noProof="1">
                <a:ea typeface="+mn-lt"/>
                <a:cs typeface="+mn-lt"/>
              </a:rPr>
              <a:t>νοικιάσουν</a:t>
            </a:r>
            <a:r>
              <a:rPr lang="en-GB" sz="1200" noProof="1">
                <a:effectLst/>
                <a:ea typeface="+mn-lt"/>
                <a:cs typeface="+mn-lt"/>
              </a:rPr>
              <a:t>" </a:t>
            </a:r>
            <a:r>
              <a:rPr lang="en-GB" sz="1200" noProof="1">
                <a:ea typeface="+mn-lt"/>
                <a:cs typeface="+mn-lt"/>
              </a:rPr>
              <a:t>ένα κομμάτι αγροτικής γης και να αποφασίσουν ποιες καλλιέργειες θα καλλιεργηθούν σε αυτό</a:t>
            </a:r>
            <a:r>
              <a:rPr lang="en-GB" sz="1200" noProof="1">
                <a:effectLst/>
                <a:ea typeface="+mn-lt"/>
                <a:cs typeface="+mn-lt"/>
              </a:rPr>
              <a:t>. </a:t>
            </a:r>
            <a:r>
              <a:rPr lang="en-GB" sz="1200" noProof="1">
                <a:ea typeface="+mn-lt"/>
                <a:cs typeface="+mn-lt"/>
              </a:rPr>
              <a:t>Την πραγματική καλλιέργεια αναλαμβάνει ο αγρότης</a:t>
            </a:r>
            <a:r>
              <a:rPr lang="en-GB" sz="1200" noProof="1">
                <a:effectLst/>
                <a:ea typeface="+mn-lt"/>
                <a:cs typeface="+mn-lt"/>
              </a:rPr>
              <a:t>.</a:t>
            </a:r>
            <a:r>
              <a:rPr lang="en-GB" sz="1200" noProof="1">
                <a:ea typeface="+mn-lt"/>
                <a:cs typeface="+mn-lt"/>
              </a:rPr>
              <a:t> </a:t>
            </a:r>
          </a:p>
          <a:p>
            <a:pPr algn="just">
              <a:buFont typeface="Arial" pitchFamily="2" charset="2"/>
              <a:buChar char="•"/>
            </a:pPr>
            <a:endParaRPr lang="en-GB"/>
          </a:p>
          <a:p>
            <a:pPr marL="342900" indent="-342900" algn="just">
              <a:buFont typeface="Symbol" pitchFamily="2" charset="2"/>
              <a:buChar char=""/>
            </a:pPr>
            <a:endParaRPr lang="en-GB">
              <a:cs typeface="Calibri" panose="020F0502020204030204"/>
            </a:endParaRPr>
          </a:p>
          <a:p>
            <a:pPr algn="just"/>
            <a:endParaRPr lang="en-GR" sz="1800">
              <a:effectLst/>
              <a:ea typeface="Times New Roman" panose="02020603050405020304" pitchFamily="18" charset="0"/>
              <a:cs typeface="Calibri"/>
            </a:endParaRPr>
          </a:p>
          <a:p>
            <a:pPr algn="just"/>
            <a:endParaRPr lang="en-GR" sz="1800">
              <a:effectLst/>
              <a:ea typeface="Times New Roman" panose="02020603050405020304" pitchFamily="18" charset="0"/>
            </a:endParaRPr>
          </a:p>
          <a:p>
            <a:pPr algn="just"/>
            <a:endParaRPr lang="en-GR">
              <a:effectLst/>
              <a:ea typeface="Times New Roman" panose="02020603050405020304" pitchFamily="18" charset="0"/>
              <a:cs typeface="Calibri" panose="020F0502020204030204"/>
            </a:endParaRPr>
          </a:p>
          <a:p>
            <a:endParaRPr lang="en-GR" sz="1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34</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618032" y="5469895"/>
            <a:ext cx="5572125" cy="430887"/>
          </a:xfrm>
          <a:prstGeom prst="rect">
            <a:avLst/>
          </a:prstGeom>
          <a:noFill/>
        </p:spPr>
        <p:txBody>
          <a:bodyPr wrap="square" lIns="91440" tIns="45720" rIns="91440" bIns="45720" anchor="t">
            <a:spAutoFit/>
          </a:bodyPr>
          <a:lstStyle/>
          <a:p>
            <a:pPr marL="457200" indent="-228600" algn="ctr"/>
            <a:r>
              <a:rPr lang="en-US" sz="1100" noProof="1">
                <a:ea typeface="+mn-lt"/>
                <a:cs typeface="+mn-lt"/>
              </a:rPr>
              <a:t>Στρατηγικές επιχειρηματικών μοντέλων για το ηλεκτρονικό εμπόριο στις γεωργικές επιχειρήσεις </a:t>
            </a:r>
            <a:r>
              <a:rPr lang="en-US" sz="1100" noProof="1">
                <a:effectLst/>
                <a:ea typeface="+mn-lt"/>
                <a:cs typeface="+mn-lt"/>
              </a:rPr>
              <a:t>(</a:t>
            </a:r>
            <a:r>
              <a:rPr lang="en-US" sz="1100" noProof="1">
                <a:ea typeface="+mn-lt"/>
                <a:cs typeface="+mn-lt"/>
              </a:rPr>
              <a:t>πηγή</a:t>
            </a:r>
            <a:r>
              <a:rPr lang="en-US" sz="1100" noProof="1">
                <a:effectLst/>
                <a:ea typeface="+mn-lt"/>
                <a:cs typeface="+mn-lt"/>
              </a:rPr>
              <a:t>: Agriculture Journal)</a:t>
            </a:r>
            <a:endParaRPr lang="en-US"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4" name="Picture 3">
            <a:extLst>
              <a:ext uri="{FF2B5EF4-FFF2-40B4-BE49-F238E27FC236}">
                <a16:creationId xmlns:a16="http://schemas.microsoft.com/office/drawing/2014/main" id="{7DB6FFA0-9BB2-CA49-A1A0-B0887B009B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2313" y="2096992"/>
            <a:ext cx="5433087" cy="3307369"/>
          </a:xfrm>
          <a:prstGeom prst="rect">
            <a:avLst/>
          </a:prstGeom>
          <a:noFill/>
          <a:ln>
            <a:solidFill>
              <a:schemeClr val="accent1"/>
            </a:solidFill>
          </a:ln>
        </p:spPr>
      </p:pic>
    </p:spTree>
    <p:extLst>
      <p:ext uri="{BB962C8B-B14F-4D97-AF65-F5344CB8AC3E}">
        <p14:creationId xmlns:p14="http://schemas.microsoft.com/office/powerpoint/2010/main" val="2925676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2800" noProof="1">
                <a:ea typeface="+mj-lt"/>
                <a:cs typeface="+mj-lt"/>
              </a:rPr>
              <a:t>Ηλεκτρονικό εμπόριο στη γεωργία: συμβουλές επιτυχίας (1/2)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7790" y="1714354"/>
            <a:ext cx="4989667" cy="3883171"/>
          </a:xfrm>
        </p:spPr>
        <p:txBody>
          <a:bodyPr vert="horz" lIns="91440" tIns="45720" rIns="91440" bIns="45720" rtlCol="0" anchor="t">
            <a:noAutofit/>
          </a:bodyPr>
          <a:lstStyle/>
          <a:p>
            <a:pPr algn="just"/>
            <a:r>
              <a:rPr lang="en-GB" sz="1200" noProof="1">
                <a:ea typeface="+mn-lt"/>
                <a:cs typeface="+mn-lt"/>
              </a:rPr>
              <a:t>Το ηλεκτρονικό εμπόριο δεν αφορά μόνο την αγορά και την πώληση, αλλά και τη δημιουργία μιας ολόκληρης ψηφιακής εμπειρίας για τους πελάτες σας</a:t>
            </a:r>
            <a:r>
              <a:rPr lang="en-GB" sz="1200" noProof="1">
                <a:effectLst/>
                <a:ea typeface="+mn-lt"/>
                <a:cs typeface="+mn-lt"/>
              </a:rPr>
              <a:t>. </a:t>
            </a:r>
            <a:r>
              <a:rPr lang="en-GB" sz="1200" noProof="1">
                <a:ea typeface="+mn-lt"/>
                <a:cs typeface="+mn-lt"/>
              </a:rPr>
              <a:t>Για όσους δραστηριοποιούνται στον γεωργικό τομέα</a:t>
            </a:r>
            <a:r>
              <a:rPr lang="en-GB" sz="1200" noProof="1">
                <a:effectLst/>
                <a:ea typeface="+mn-lt"/>
                <a:cs typeface="+mn-lt"/>
              </a:rPr>
              <a:t>, </a:t>
            </a:r>
            <a:r>
              <a:rPr lang="en-GB" sz="1200" noProof="1">
                <a:ea typeface="+mn-lt"/>
                <a:cs typeface="+mn-lt"/>
              </a:rPr>
              <a:t>αυτό ανοίγει έναν κόσμο ευκαιριών.</a:t>
            </a:r>
            <a:endParaRPr lang="en-GB" sz="1200" noProof="1">
              <a:ea typeface="Calibri"/>
              <a:cs typeface="Calibri"/>
            </a:endParaRPr>
          </a:p>
          <a:p>
            <a:pPr marL="285750" indent="-285750" algn="just">
              <a:buFont typeface="Arial"/>
              <a:buChar char="•"/>
            </a:pPr>
            <a:r>
              <a:rPr lang="en-GB" sz="1200" b="1" noProof="1">
                <a:ea typeface="+mn-lt"/>
                <a:cs typeface="+mn-lt"/>
              </a:rPr>
              <a:t>Το τοπικό είναι πιστό</a:t>
            </a:r>
            <a:r>
              <a:rPr lang="en-GB" sz="1200" noProof="1">
                <a:effectLst/>
                <a:ea typeface="+mn-lt"/>
                <a:cs typeface="+mn-lt"/>
              </a:rPr>
              <a:t>: </a:t>
            </a:r>
            <a:r>
              <a:rPr lang="en-GB" sz="1200" noProof="1">
                <a:ea typeface="+mn-lt"/>
                <a:cs typeface="+mn-lt"/>
              </a:rPr>
              <a:t>Πολλοί καταναλωτές αναζητούν ενεργά τα τοπικά προϊόντα λόγω της φρεσκάδας τους και για να στηρίξουν τις τοπικές οικονομίες</a:t>
            </a:r>
            <a:r>
              <a:rPr lang="en-GB" sz="1200" noProof="1">
                <a:effectLst/>
                <a:ea typeface="+mn-lt"/>
                <a:cs typeface="+mn-lt"/>
              </a:rPr>
              <a:t>. </a:t>
            </a:r>
            <a:r>
              <a:rPr lang="en-GB" sz="1200" noProof="1">
                <a:ea typeface="+mn-lt"/>
                <a:cs typeface="+mn-lt"/>
              </a:rPr>
              <a:t>Η ανάδειξη της τοπικής προέλευσης των προϊόντων σας μπορεί να αποτελέσει μοναδικό σημείο πώλησης</a:t>
            </a:r>
            <a:r>
              <a:rPr lang="en-GB" sz="1200" noProof="1">
                <a:effectLst/>
                <a:ea typeface="+mn-lt"/>
                <a:cs typeface="+mn-lt"/>
              </a:rPr>
              <a:t>.</a:t>
            </a:r>
            <a:endParaRPr lang="en-GB" sz="1200" noProof="1">
              <a:ea typeface="+mn-lt"/>
              <a:cs typeface="+mn-lt"/>
            </a:endParaRPr>
          </a:p>
          <a:p>
            <a:pPr marL="285750" indent="-285750" algn="just">
              <a:buFont typeface="Arial"/>
              <a:buChar char="•"/>
            </a:pPr>
            <a:r>
              <a:rPr lang="en-GB" sz="1200" noProof="1">
                <a:ea typeface="+mn-lt"/>
                <a:cs typeface="+mn-lt"/>
              </a:rPr>
              <a:t>Η </a:t>
            </a:r>
            <a:r>
              <a:rPr lang="en-GB" sz="1200" b="1" noProof="1">
                <a:ea typeface="+mn-lt"/>
                <a:cs typeface="+mn-lt"/>
              </a:rPr>
              <a:t>αφήγηση ιστοριών πουλάει</a:t>
            </a:r>
            <a:r>
              <a:rPr lang="en-GB" sz="1200" noProof="1">
                <a:effectLst/>
                <a:ea typeface="+mn-lt"/>
                <a:cs typeface="+mn-lt"/>
              </a:rPr>
              <a:t>: </a:t>
            </a:r>
            <a:r>
              <a:rPr lang="en-GB" sz="1200" noProof="1">
                <a:ea typeface="+mn-lt"/>
                <a:cs typeface="+mn-lt"/>
              </a:rPr>
              <a:t>Το να μοιραστείτε τη διαδρομή των προϊόντων σας</a:t>
            </a:r>
            <a:r>
              <a:rPr lang="en-GB" sz="1200" noProof="1">
                <a:effectLst/>
                <a:ea typeface="+mn-lt"/>
                <a:cs typeface="+mn-lt"/>
              </a:rPr>
              <a:t>, </a:t>
            </a:r>
            <a:r>
              <a:rPr lang="en-GB" sz="1200" noProof="1">
                <a:ea typeface="+mn-lt"/>
                <a:cs typeface="+mn-lt"/>
              </a:rPr>
              <a:t>από τον σπόρο στο τραπέζι</a:t>
            </a:r>
            <a:r>
              <a:rPr lang="en-GB" sz="1200" noProof="1">
                <a:effectLst/>
                <a:ea typeface="+mn-lt"/>
                <a:cs typeface="+mn-lt"/>
              </a:rPr>
              <a:t>, </a:t>
            </a:r>
            <a:r>
              <a:rPr lang="en-GB" sz="1200" noProof="1">
                <a:ea typeface="+mn-lt"/>
                <a:cs typeface="+mn-lt"/>
              </a:rPr>
              <a:t>μπορεί να δημιουργήσει μια σύνδεση με τους καταναλωτές</a:t>
            </a:r>
            <a:r>
              <a:rPr lang="en-GB" sz="1200" noProof="1">
                <a:effectLst/>
                <a:ea typeface="+mn-lt"/>
                <a:cs typeface="+mn-lt"/>
              </a:rPr>
              <a:t>. </a:t>
            </a:r>
            <a:r>
              <a:rPr lang="en-GB" sz="1200" noProof="1">
                <a:ea typeface="+mn-lt"/>
                <a:cs typeface="+mn-lt"/>
              </a:rPr>
              <a:t>Είτε πρόκειται για την ιστορία του αγροκτήματός σας</a:t>
            </a:r>
            <a:r>
              <a:rPr lang="en-GB" sz="1200" noProof="1">
                <a:effectLst/>
                <a:ea typeface="+mn-lt"/>
                <a:cs typeface="+mn-lt"/>
              </a:rPr>
              <a:t>, </a:t>
            </a:r>
            <a:r>
              <a:rPr lang="en-GB" sz="1200" noProof="1">
                <a:ea typeface="+mn-lt"/>
                <a:cs typeface="+mn-lt"/>
              </a:rPr>
              <a:t>είτε για τις προκλήσεις που έχετε ξεπεράσει</a:t>
            </a:r>
            <a:r>
              <a:rPr lang="en-GB" sz="1200" noProof="1">
                <a:effectLst/>
                <a:ea typeface="+mn-lt"/>
                <a:cs typeface="+mn-lt"/>
              </a:rPr>
              <a:t>, </a:t>
            </a:r>
            <a:r>
              <a:rPr lang="en-GB" sz="1200" noProof="1">
                <a:ea typeface="+mn-lt"/>
                <a:cs typeface="+mn-lt"/>
              </a:rPr>
              <a:t>είτε για τις βιώσιμες πρακτικές που εφαρμόζετε</a:t>
            </a:r>
            <a:r>
              <a:rPr lang="en-GB" sz="1200" noProof="1">
                <a:effectLst/>
                <a:ea typeface="+mn-lt"/>
                <a:cs typeface="+mn-lt"/>
              </a:rPr>
              <a:t>, </a:t>
            </a:r>
            <a:r>
              <a:rPr lang="en-GB" sz="1200" noProof="1">
                <a:ea typeface="+mn-lt"/>
                <a:cs typeface="+mn-lt"/>
              </a:rPr>
              <a:t>η ιστορία σας μπορεί να σας κάνει να ξεχωρίσετε</a:t>
            </a:r>
            <a:r>
              <a:rPr lang="en-GB" sz="1200" noProof="1">
                <a:effectLst/>
                <a:ea typeface="+mn-lt"/>
                <a:cs typeface="+mn-lt"/>
              </a:rPr>
              <a:t>.</a:t>
            </a:r>
            <a:endParaRPr lang="en-GB" sz="1200" noProof="1">
              <a:ea typeface="+mn-lt"/>
              <a:cs typeface="+mn-lt"/>
            </a:endParaRPr>
          </a:p>
          <a:p>
            <a:pPr marL="285750" indent="-285750" algn="just">
              <a:buFont typeface="Arial"/>
              <a:buChar char="•"/>
            </a:pPr>
            <a:r>
              <a:rPr lang="en-GB" sz="1200" b="1" noProof="1">
                <a:ea typeface="+mn-lt"/>
                <a:cs typeface="+mn-lt"/>
              </a:rPr>
              <a:t>Ψηφιακές περιηγήσεις σε αγροκτήματα</a:t>
            </a:r>
            <a:r>
              <a:rPr lang="en-GB" sz="1200" noProof="1">
                <a:effectLst/>
                <a:ea typeface="+mn-lt"/>
                <a:cs typeface="+mn-lt"/>
              </a:rPr>
              <a:t>: </a:t>
            </a:r>
            <a:r>
              <a:rPr lang="en-GB" sz="1200" noProof="1">
                <a:ea typeface="+mn-lt"/>
                <a:cs typeface="+mn-lt"/>
              </a:rPr>
              <a:t>Οι εικονικές περιηγήσεις στο αγρόκτημα μπορούν να αποτελέσουν έναν εξαιρετικό τρόπο για να δεσμεύσετε τους πελάτες</a:t>
            </a:r>
            <a:r>
              <a:rPr lang="en-GB" sz="1200" noProof="1">
                <a:effectLst/>
                <a:ea typeface="+mn-lt"/>
                <a:cs typeface="+mn-lt"/>
              </a:rPr>
              <a:t>. </a:t>
            </a:r>
            <a:r>
              <a:rPr lang="en-GB" sz="1200" noProof="1">
                <a:ea typeface="+mn-lt"/>
                <a:cs typeface="+mn-lt"/>
              </a:rPr>
              <a:t>Με τη βοήθεια βίντεο ή ζωντανής ροής</a:t>
            </a:r>
            <a:r>
              <a:rPr lang="en-GB" sz="1200" noProof="1">
                <a:effectLst/>
                <a:ea typeface="+mn-lt"/>
                <a:cs typeface="+mn-lt"/>
              </a:rPr>
              <a:t>, </a:t>
            </a:r>
            <a:r>
              <a:rPr lang="en-GB" sz="1200" noProof="1">
                <a:ea typeface="+mn-lt"/>
                <a:cs typeface="+mn-lt"/>
              </a:rPr>
              <a:t>μπορείτε να προσφέρετε ματιές στα παρασκήνια των εργασιών σας</a:t>
            </a:r>
            <a:r>
              <a:rPr lang="en-GB" sz="1200" noProof="1">
                <a:effectLst/>
                <a:ea typeface="+mn-lt"/>
                <a:cs typeface="+mn-lt"/>
              </a:rPr>
              <a:t>, </a:t>
            </a:r>
            <a:r>
              <a:rPr lang="en-GB" sz="1200" noProof="1">
                <a:ea typeface="+mn-lt"/>
                <a:cs typeface="+mn-lt"/>
              </a:rPr>
              <a:t>παρουσιάζοντας την ομάδα σας και αναδεικνύοντας τη φροντίδα που απαιτείται για την παραγωγή κάθε προϊόντος</a:t>
            </a:r>
            <a:r>
              <a:rPr lang="en-GB" sz="1200" noProof="1">
                <a:effectLst/>
                <a:ea typeface="+mn-lt"/>
                <a:cs typeface="+mn-lt"/>
              </a:rPr>
              <a:t>.</a:t>
            </a:r>
            <a:endParaRPr lang="en-GB" sz="1200" noProof="1">
              <a:ea typeface="+mn-lt"/>
              <a:cs typeface="+mn-lt"/>
            </a:endParaRPr>
          </a:p>
          <a:p>
            <a:pPr lvl="0" algn="just"/>
            <a:endParaRPr lang="en-GB" sz="1800">
              <a:effectLst/>
              <a:ea typeface="Times New Roman" panose="02020603050405020304" pitchFamily="18" charset="0"/>
              <a:cs typeface="Calibri"/>
            </a:endParaRPr>
          </a:p>
          <a:p>
            <a:pPr marL="342900" lvl="0" indent="-342900" algn="just">
              <a:buFont typeface="Symbol" pitchFamily="2" charset="2"/>
              <a:buChar char=""/>
            </a:pPr>
            <a:endParaRPr lang="en-GR" sz="1800">
              <a:effectLst/>
              <a:ea typeface="Times New Roman" panose="02020603050405020304" pitchFamily="18" charset="0"/>
            </a:endParaRPr>
          </a:p>
          <a:p>
            <a:pPr algn="just"/>
            <a:endParaRPr lang="en-GR" sz="1800">
              <a:effectLst/>
              <a:ea typeface="Times New Roman" panose="02020603050405020304" pitchFamily="18" charset="0"/>
            </a:endParaRPr>
          </a:p>
          <a:p>
            <a:pPr algn="just"/>
            <a:endParaRPr lang="en-GR">
              <a:effectLst/>
              <a:ea typeface="Times New Roman" panose="02020603050405020304" pitchFamily="18" charset="0"/>
            </a:endParaRPr>
          </a:p>
          <a:p>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35</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10" name="Picture 9" descr="A person looking at a computer with icons around it&#10;&#10;Description automatically generated">
            <a:extLst>
              <a:ext uri="{FF2B5EF4-FFF2-40B4-BE49-F238E27FC236}">
                <a16:creationId xmlns:a16="http://schemas.microsoft.com/office/drawing/2014/main" id="{9E77A927-08EB-FDB0-5701-1BA2EB858904}"/>
              </a:ext>
            </a:extLst>
          </p:cNvPr>
          <p:cNvPicPr>
            <a:picLocks noChangeAspect="1"/>
          </p:cNvPicPr>
          <p:nvPr/>
        </p:nvPicPr>
        <p:blipFill>
          <a:blip r:embed="rId3"/>
          <a:stretch>
            <a:fillRect/>
          </a:stretch>
        </p:blipFill>
        <p:spPr>
          <a:xfrm>
            <a:off x="6297516" y="2033638"/>
            <a:ext cx="5710890" cy="3070371"/>
          </a:xfrm>
          <a:prstGeom prst="rect">
            <a:avLst/>
          </a:prstGeom>
        </p:spPr>
      </p:pic>
      <p:sp>
        <p:nvSpPr>
          <p:cNvPr id="11" name="TextBox 10">
            <a:extLst>
              <a:ext uri="{FF2B5EF4-FFF2-40B4-BE49-F238E27FC236}">
                <a16:creationId xmlns:a16="http://schemas.microsoft.com/office/drawing/2014/main" id="{10130442-2E78-EE58-D6EE-B4DBAA20B642}"/>
              </a:ext>
            </a:extLst>
          </p:cNvPr>
          <p:cNvSpPr txBox="1"/>
          <p:nvPr/>
        </p:nvSpPr>
        <p:spPr>
          <a:xfrm>
            <a:off x="5977066" y="5337764"/>
            <a:ext cx="6172200" cy="261610"/>
          </a:xfrm>
          <a:prstGeom prst="rect">
            <a:avLst/>
          </a:prstGeom>
          <a:noFill/>
        </p:spPr>
        <p:txBody>
          <a:bodyPr wrap="square" lIns="91440" tIns="45720" rIns="91440" bIns="45720" anchor="t">
            <a:spAutoFit/>
          </a:bodyPr>
          <a:lstStyle/>
          <a:p>
            <a:pPr marL="457200" indent="-228600" algn="ctr"/>
            <a:r>
              <a:rPr lang="en-US" sz="1100" noProof="1">
                <a:effectLst/>
                <a:ea typeface="+mn-lt"/>
                <a:cs typeface="+mn-lt"/>
              </a:rPr>
              <a:t>(</a:t>
            </a:r>
            <a:r>
              <a:rPr lang="en-US" sz="1100" noProof="1">
                <a:ea typeface="+mn-lt"/>
                <a:cs typeface="+mn-lt"/>
              </a:rPr>
              <a:t>πηγή</a:t>
            </a:r>
            <a:r>
              <a:rPr lang="en-US" sz="1100" noProof="1">
                <a:effectLst/>
                <a:ea typeface="+mn-lt"/>
                <a:cs typeface="+mn-lt"/>
              </a:rPr>
              <a:t>: Nivida Software)</a:t>
            </a:r>
            <a:endParaRPr lang="en-US" noProof="1">
              <a:ea typeface="+mn-lt"/>
              <a:cs typeface="+mn-lt"/>
            </a:endParaRPr>
          </a:p>
        </p:txBody>
      </p:sp>
    </p:spTree>
    <p:extLst>
      <p:ext uri="{BB962C8B-B14F-4D97-AF65-F5344CB8AC3E}">
        <p14:creationId xmlns:p14="http://schemas.microsoft.com/office/powerpoint/2010/main" val="1220438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2400" noProof="1">
                <a:ea typeface="+mj-lt"/>
                <a:cs typeface="+mj-lt"/>
              </a:rPr>
              <a:t>Ηλεκτρονικό εμπόριο στη γεωργία: συμβουλές επιτυχίας (2/2)</a:t>
            </a:r>
            <a:endParaRPr lang="el-GR" sz="2400" noProof="1">
              <a:ea typeface="+mj-lt"/>
              <a:cs typeface="+mj-l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41152" y="1875159"/>
            <a:ext cx="4989667" cy="3902221"/>
          </a:xfrm>
        </p:spPr>
        <p:txBody>
          <a:bodyPr vert="horz" lIns="91440" tIns="45720" rIns="91440" bIns="45720" rtlCol="0" anchor="t">
            <a:noAutofit/>
          </a:bodyPr>
          <a:lstStyle/>
          <a:p>
            <a:pPr algn="just">
              <a:buFont typeface="Arial" pitchFamily="2" charset="2"/>
              <a:buChar char="•"/>
            </a:pPr>
            <a:r>
              <a:rPr lang="en-GB" sz="1200" b="1" noProof="1">
                <a:ea typeface="+mn-lt"/>
                <a:cs typeface="+mn-lt"/>
              </a:rPr>
              <a:t>Η ανατροφοδότηση είναι χρυσός</a:t>
            </a:r>
            <a:r>
              <a:rPr lang="en-GB" sz="1200" noProof="1">
                <a:effectLst/>
                <a:ea typeface="+mn-lt"/>
                <a:cs typeface="+mn-lt"/>
              </a:rPr>
              <a:t>: </a:t>
            </a:r>
            <a:r>
              <a:rPr lang="en-GB" sz="1200" noProof="1">
                <a:ea typeface="+mn-lt"/>
                <a:cs typeface="+mn-lt"/>
              </a:rPr>
              <a:t>Ενθαρρύνετε κριτικές και σχόλια για τα προϊόντα σας</a:t>
            </a:r>
            <a:r>
              <a:rPr lang="en-GB" sz="1200" noProof="1">
                <a:effectLst/>
                <a:ea typeface="+mn-lt"/>
                <a:cs typeface="+mn-lt"/>
              </a:rPr>
              <a:t>. </a:t>
            </a:r>
            <a:r>
              <a:rPr lang="en-GB" sz="1200" noProof="1">
                <a:ea typeface="+mn-lt"/>
                <a:cs typeface="+mn-lt"/>
              </a:rPr>
              <a:t>Αυτό όχι μόνο δημιουργεί εμπιστοσύνη με τους δυνητικούς αγοραστές</a:t>
            </a:r>
            <a:r>
              <a:rPr lang="en-GB" sz="1200" noProof="1">
                <a:effectLst/>
                <a:ea typeface="+mn-lt"/>
                <a:cs typeface="+mn-lt"/>
              </a:rPr>
              <a:t>, </a:t>
            </a:r>
            <a:r>
              <a:rPr lang="en-GB" sz="1200" noProof="1">
                <a:ea typeface="+mn-lt"/>
                <a:cs typeface="+mn-lt"/>
              </a:rPr>
              <a:t>αλλά παρέχει επίσης πολύτιμες πληροφορίες για τους τομείς βελτίωσης</a:t>
            </a:r>
            <a:r>
              <a:rPr lang="en-GB" sz="1200" noProof="1">
                <a:effectLst/>
                <a:ea typeface="+mn-lt"/>
                <a:cs typeface="+mn-lt"/>
              </a:rPr>
              <a:t>.</a:t>
            </a:r>
          </a:p>
          <a:p>
            <a:pPr algn="just">
              <a:buFont typeface="Arial" pitchFamily="2" charset="2"/>
              <a:buChar char="•"/>
            </a:pPr>
            <a:r>
              <a:rPr lang="en-GB" sz="1200" b="1" noProof="1">
                <a:ea typeface="+mn-lt"/>
                <a:cs typeface="+mn-lt"/>
              </a:rPr>
              <a:t>Εποχιακές προσφορές</a:t>
            </a:r>
            <a:r>
              <a:rPr lang="en-GB" sz="1200" noProof="1">
                <a:effectLst/>
                <a:ea typeface="+mn-lt"/>
                <a:cs typeface="+mn-lt"/>
              </a:rPr>
              <a:t>: </a:t>
            </a:r>
            <a:r>
              <a:rPr lang="en-GB" sz="1200" noProof="1">
                <a:ea typeface="+mn-lt"/>
                <a:cs typeface="+mn-lt"/>
              </a:rPr>
              <a:t>Προσφέροντας εποχιακές εκπτώσεις ή προωθώντας προϊόντα που βρίσκονται στην εποχή τους, μπορείτε να προσελκύσετε περισσότερους πελάτες</a:t>
            </a:r>
            <a:r>
              <a:rPr lang="en-GB" sz="1200" noProof="1">
                <a:effectLst/>
                <a:ea typeface="+mn-lt"/>
                <a:cs typeface="+mn-lt"/>
              </a:rPr>
              <a:t>. </a:t>
            </a:r>
            <a:r>
              <a:rPr lang="en-GB" sz="1200" noProof="1">
                <a:ea typeface="+mn-lt"/>
                <a:cs typeface="+mn-lt"/>
              </a:rPr>
              <a:t>Ενθαρρύνει επίσης τους καταναλωτές να δοκιμάζουν διαφορετικά προϊόντα καθ' όλη τη διάρκεια του έτους</a:t>
            </a:r>
            <a:r>
              <a:rPr lang="en-GB" sz="1200" noProof="1">
                <a:effectLst/>
                <a:ea typeface="+mn-lt"/>
                <a:cs typeface="+mn-lt"/>
              </a:rPr>
              <a:t>.</a:t>
            </a:r>
            <a:endParaRPr lang="en-GB" sz="1200" noProof="1">
              <a:ea typeface="+mn-lt"/>
              <a:cs typeface="+mn-lt"/>
            </a:endParaRPr>
          </a:p>
          <a:p>
            <a:pPr algn="just">
              <a:buFont typeface="Arial" pitchFamily="2" charset="2"/>
              <a:buChar char="•"/>
            </a:pPr>
            <a:r>
              <a:rPr lang="en-GB" sz="1200" b="1" noProof="1">
                <a:ea typeface="+mn-lt"/>
                <a:cs typeface="+mn-lt"/>
              </a:rPr>
              <a:t>Θέματα βιωσιμότητας</a:t>
            </a:r>
            <a:r>
              <a:rPr lang="en-GB" sz="1200" noProof="1">
                <a:effectLst/>
                <a:ea typeface="+mn-lt"/>
                <a:cs typeface="+mn-lt"/>
              </a:rPr>
              <a:t>: </a:t>
            </a:r>
            <a:r>
              <a:rPr lang="en-GB" sz="1200" noProof="1">
                <a:ea typeface="+mn-lt"/>
                <a:cs typeface="+mn-lt"/>
              </a:rPr>
              <a:t>Με την αυξανόμενη ευαισθητοποίηση σχετικά με τα περιβαλλοντικά ζητήματα</a:t>
            </a:r>
            <a:r>
              <a:rPr lang="en-GB" sz="1200" noProof="1">
                <a:effectLst/>
                <a:ea typeface="+mn-lt"/>
                <a:cs typeface="+mn-lt"/>
              </a:rPr>
              <a:t>, </a:t>
            </a:r>
            <a:r>
              <a:rPr lang="en-GB" sz="1200" noProof="1">
                <a:ea typeface="+mn-lt"/>
                <a:cs typeface="+mn-lt"/>
              </a:rPr>
              <a:t>η προβολή των βιώσιμων γεωργικών πρακτικών σας μπορεί να προσελκύσει καταναλωτές με οικολογική συνείδηση</a:t>
            </a:r>
            <a:r>
              <a:rPr lang="en-GB" sz="1200" noProof="1">
                <a:effectLst/>
                <a:ea typeface="+mn-lt"/>
                <a:cs typeface="+mn-lt"/>
              </a:rPr>
              <a:t>. </a:t>
            </a:r>
            <a:r>
              <a:rPr lang="en-GB" sz="1200" noProof="1">
                <a:ea typeface="+mn-lt"/>
                <a:cs typeface="+mn-lt"/>
              </a:rPr>
              <a:t>Είτε πρόκειται για την εξοικονόμηση νερού</a:t>
            </a:r>
            <a:r>
              <a:rPr lang="en-GB" sz="1200" noProof="1">
                <a:effectLst/>
                <a:ea typeface="+mn-lt"/>
                <a:cs typeface="+mn-lt"/>
              </a:rPr>
              <a:t>, </a:t>
            </a:r>
            <a:r>
              <a:rPr lang="en-GB" sz="1200" noProof="1">
                <a:ea typeface="+mn-lt"/>
                <a:cs typeface="+mn-lt"/>
              </a:rPr>
              <a:t>τη βιολογική γεωργία ή τη χρήση ανανεώσιμων πηγών ενέργειας</a:t>
            </a:r>
            <a:r>
              <a:rPr lang="en-GB" sz="1200" noProof="1">
                <a:effectLst/>
                <a:ea typeface="+mn-lt"/>
                <a:cs typeface="+mn-lt"/>
              </a:rPr>
              <a:t>, </a:t>
            </a:r>
            <a:r>
              <a:rPr lang="en-GB" sz="1200" noProof="1">
                <a:ea typeface="+mn-lt"/>
                <a:cs typeface="+mn-lt"/>
              </a:rPr>
              <a:t>οι πρακτικές αυτές μπορούν να αναδειχθούν στη στρατηγική σας για το ηλεκτρονικό εμπόριο</a:t>
            </a:r>
            <a:r>
              <a:rPr lang="en-GB" sz="1200" noProof="1">
                <a:effectLst/>
                <a:ea typeface="+mn-lt"/>
                <a:cs typeface="+mn-lt"/>
              </a:rPr>
              <a:t>.</a:t>
            </a:r>
            <a:endParaRPr lang="en-GB" sz="1200" noProof="1">
              <a:ea typeface="+mn-lt"/>
              <a:cs typeface="+mn-lt"/>
            </a:endParaRPr>
          </a:p>
          <a:p>
            <a:pPr algn="just">
              <a:buFont typeface="Arial" pitchFamily="2" charset="2"/>
              <a:buChar char="•"/>
            </a:pPr>
            <a:r>
              <a:rPr lang="en-GB" sz="1200" b="1" noProof="1">
                <a:ea typeface="+mn-lt"/>
                <a:cs typeface="+mn-lt"/>
              </a:rPr>
              <a:t>Βελτιστοποίηση για κινητά</a:t>
            </a:r>
            <a:r>
              <a:rPr lang="en-GB" sz="1200" noProof="1">
                <a:effectLst/>
                <a:ea typeface="+mn-lt"/>
                <a:cs typeface="+mn-lt"/>
              </a:rPr>
              <a:t>: </a:t>
            </a:r>
            <a:r>
              <a:rPr lang="en-GB" sz="1200" noProof="1">
                <a:ea typeface="+mn-lt"/>
                <a:cs typeface="+mn-lt"/>
              </a:rPr>
              <a:t>Ένα σημαντικό μέρος των ηλεκτρονικών αγορών πραγματοποιείται μέσω κινητών συσκευών</a:t>
            </a:r>
            <a:r>
              <a:rPr lang="en-GB" sz="1200" noProof="1">
                <a:effectLst/>
                <a:ea typeface="+mn-lt"/>
                <a:cs typeface="+mn-lt"/>
              </a:rPr>
              <a:t>. </a:t>
            </a:r>
            <a:r>
              <a:rPr lang="en-GB" sz="1200" noProof="1">
                <a:ea typeface="+mn-lt"/>
                <a:cs typeface="+mn-lt"/>
              </a:rPr>
              <a:t>Η διασφάλιση ότι η πλατφόρμα ηλεκτρονικού εμπορίου σας είναι φιλική προς τα κινητά τηλέφωνα μπορεί να βελτιώσει την εμπειρία του χρήστη και να αυξήσει τις πωλήσεις</a:t>
            </a:r>
            <a:r>
              <a:rPr lang="en-GB" sz="1200" noProof="1">
                <a:effectLst/>
                <a:ea typeface="+mn-lt"/>
                <a:cs typeface="+mn-lt"/>
              </a:rPr>
              <a:t>.</a:t>
            </a:r>
            <a:endParaRPr lang="en-GB" sz="1200" noProof="1">
              <a:ea typeface="+mn-lt"/>
              <a:cs typeface="+mn-lt"/>
            </a:endParaRPr>
          </a:p>
          <a:p>
            <a:pPr marL="342900" lvl="0" indent="-342900" algn="just">
              <a:buFont typeface="Symbol" pitchFamily="2" charset="2"/>
              <a:buChar char=""/>
            </a:pPr>
            <a:endParaRPr lang="en-GB" noProof="1">
              <a:effectLst/>
              <a:ea typeface="Times New Roman" panose="02020603050405020304" pitchFamily="18" charset="0"/>
              <a:cs typeface="Calibri"/>
            </a:endParaRPr>
          </a:p>
          <a:p>
            <a:pPr algn="just"/>
            <a:endParaRPr lang="en-GB" sz="1800" noProof="1">
              <a:effectLst/>
              <a:ea typeface="Times New Roman" panose="02020603050405020304" pitchFamily="18" charset="0"/>
              <a:cs typeface="Calibri"/>
            </a:endParaRPr>
          </a:p>
          <a:p>
            <a:pPr algn="just"/>
            <a:endParaRPr lang="en-GB" noProof="1">
              <a:effectLst/>
              <a:ea typeface="Times New Roman" panose="02020603050405020304" pitchFamily="18" charset="0"/>
              <a:cs typeface="Calibri"/>
            </a:endParaRPr>
          </a:p>
          <a:p>
            <a:endParaRPr lang="en-GB" sz="1800" noProof="1">
              <a:effectLst/>
              <a:latin typeface="Times New Roman" panose="02020603050405020304" pitchFamily="18" charset="0"/>
              <a:ea typeface="Times New Roman" panose="02020603050405020304" pitchFamily="18" charset="0"/>
              <a:cs typeface="Times New Roman"/>
            </a:endParaRPr>
          </a:p>
          <a:p>
            <a:endParaRPr lang="en-GB" sz="1800" noProof="1">
              <a:effectLst/>
              <a:latin typeface="Calibri" panose="020F0502020204030204" pitchFamily="34" charset="0"/>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36</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7" name="Picture 6" descr="A field with icons and symbols&#10;&#10;Description automatically generated with medium confidence">
            <a:extLst>
              <a:ext uri="{FF2B5EF4-FFF2-40B4-BE49-F238E27FC236}">
                <a16:creationId xmlns:a16="http://schemas.microsoft.com/office/drawing/2014/main" id="{C94E0E7D-D222-0B10-875B-D5E72CC1AD3B}"/>
              </a:ext>
            </a:extLst>
          </p:cNvPr>
          <p:cNvPicPr>
            <a:picLocks noChangeAspect="1"/>
          </p:cNvPicPr>
          <p:nvPr/>
        </p:nvPicPr>
        <p:blipFill>
          <a:blip r:embed="rId3"/>
          <a:stretch>
            <a:fillRect/>
          </a:stretch>
        </p:blipFill>
        <p:spPr>
          <a:xfrm>
            <a:off x="6139148" y="1787218"/>
            <a:ext cx="5767177" cy="3839292"/>
          </a:xfrm>
          <a:prstGeom prst="rect">
            <a:avLst/>
          </a:prstGeom>
        </p:spPr>
      </p:pic>
      <p:sp>
        <p:nvSpPr>
          <p:cNvPr id="10" name="TextBox 9">
            <a:extLst>
              <a:ext uri="{FF2B5EF4-FFF2-40B4-BE49-F238E27FC236}">
                <a16:creationId xmlns:a16="http://schemas.microsoft.com/office/drawing/2014/main" id="{F502C6F8-0084-6329-21BC-7682F7866D1A}"/>
              </a:ext>
            </a:extLst>
          </p:cNvPr>
          <p:cNvSpPr txBox="1"/>
          <p:nvPr/>
        </p:nvSpPr>
        <p:spPr>
          <a:xfrm>
            <a:off x="5936636" y="5781151"/>
            <a:ext cx="6172200" cy="261610"/>
          </a:xfrm>
          <a:prstGeom prst="rect">
            <a:avLst/>
          </a:prstGeom>
          <a:noFill/>
        </p:spPr>
        <p:txBody>
          <a:bodyPr wrap="square" lIns="91440" tIns="45720" rIns="91440" bIns="45720" anchor="t">
            <a:spAutoFit/>
          </a:bodyPr>
          <a:lstStyle/>
          <a:p>
            <a:pPr marL="457200" indent="-228600" algn="ctr"/>
            <a:r>
              <a:rPr lang="en-US" sz="1100" noProof="1">
                <a:effectLst/>
                <a:ea typeface="+mn-lt"/>
                <a:cs typeface="+mn-lt"/>
              </a:rPr>
              <a:t>(</a:t>
            </a:r>
            <a:r>
              <a:rPr lang="en-US" sz="1100" noProof="1">
                <a:ea typeface="+mn-lt"/>
                <a:cs typeface="+mn-lt"/>
              </a:rPr>
              <a:t>πηγή</a:t>
            </a:r>
            <a:r>
              <a:rPr lang="en-US" sz="1100" noProof="1">
                <a:effectLst/>
                <a:ea typeface="+mn-lt"/>
                <a:cs typeface="+mn-lt"/>
              </a:rPr>
              <a:t>: digitaljournal.com)</a:t>
            </a:r>
            <a:endParaRPr lang="en-US" noProof="1">
              <a:ea typeface="+mn-lt"/>
              <a:cs typeface="+mn-lt"/>
            </a:endParaRPr>
          </a:p>
        </p:txBody>
      </p:sp>
    </p:spTree>
    <p:extLst>
      <p:ext uri="{BB962C8B-B14F-4D97-AF65-F5344CB8AC3E}">
        <p14:creationId xmlns:p14="http://schemas.microsoft.com/office/powerpoint/2010/main" val="2088406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390380"/>
            <a:ext cx="10918632" cy="1238249"/>
          </a:xfrm>
        </p:spPr>
        <p:txBody>
          <a:bodyPr anchor="b">
            <a:normAutofit/>
          </a:bodyPr>
          <a:lstStyle/>
          <a:p>
            <a:r>
              <a:rPr lang="en-US" sz="3600" noProof="1">
                <a:ea typeface="+mj-lt"/>
                <a:cs typeface="+mj-lt"/>
              </a:rPr>
              <a:t>Δραστηριότητα#3</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7790" y="2085829"/>
            <a:ext cx="10453637" cy="4042126"/>
          </a:xfrm>
        </p:spPr>
        <p:txBody>
          <a:bodyPr>
            <a:noAutofit/>
          </a:bodyPr>
          <a:lstStyle/>
          <a:p>
            <a:pPr algn="just"/>
            <a:endParaRPr lang="en-GR" sz="1800">
              <a:effectLst/>
              <a:ea typeface="Times New Roman" panose="02020603050405020304" pitchFamily="18" charset="0"/>
            </a:endParaRPr>
          </a:p>
          <a:p>
            <a:pPr algn="just"/>
            <a:endParaRPr lang="en-GR">
              <a:effectLst/>
              <a:ea typeface="Times New Roman" panose="02020603050405020304" pitchFamily="18" charset="0"/>
            </a:endParaRPr>
          </a:p>
          <a:p>
            <a:r>
              <a:rPr lang="en-GB" sz="1800">
                <a:effectLst/>
                <a:latin typeface="Times New Roman" panose="02020603050405020304" pitchFamily="18" charset="0"/>
                <a:ea typeface="Times New Roman" panose="02020603050405020304" pitchFamily="18" charset="0"/>
              </a:rPr>
              <a:t> </a:t>
            </a:r>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37</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 </a:t>
            </a:r>
            <a:endParaRPr lang="en-US" noProof="1">
              <a:ea typeface="Calibri"/>
              <a:cs typeface="Calibri"/>
            </a:endParaRPr>
          </a:p>
        </p:txBody>
      </p:sp>
      <p:sp>
        <p:nvSpPr>
          <p:cNvPr id="4" name="TextBox 3">
            <a:extLst>
              <a:ext uri="{FF2B5EF4-FFF2-40B4-BE49-F238E27FC236}">
                <a16:creationId xmlns:a16="http://schemas.microsoft.com/office/drawing/2014/main" id="{D9F2B11A-DB36-DC9B-691A-C84EA9AB8F13}"/>
              </a:ext>
            </a:extLst>
          </p:cNvPr>
          <p:cNvSpPr txBox="1"/>
          <p:nvPr/>
        </p:nvSpPr>
        <p:spPr>
          <a:xfrm>
            <a:off x="1175142" y="1632850"/>
            <a:ext cx="9842246" cy="4154984"/>
          </a:xfrm>
          <a:prstGeom prst="rect">
            <a:avLst/>
          </a:prstGeom>
          <a:noFill/>
        </p:spPr>
        <p:txBody>
          <a:bodyPr wrap="square" lIns="91440" tIns="45720" rIns="91440" bIns="45720" rtlCol="0" anchor="t">
            <a:spAutoFit/>
          </a:bodyPr>
          <a:lstStyle/>
          <a:p>
            <a:pPr marL="457200" algn="just"/>
            <a:endParaRPr lang="en-GB" sz="1800">
              <a:solidFill>
                <a:srgbClr val="374151"/>
              </a:solidFill>
              <a:effectLst/>
              <a:latin typeface="Segoe UI" panose="020B0502040204020203" pitchFamily="34" charset="0"/>
              <a:ea typeface="Times New Roman" panose="02020603050405020304" pitchFamily="18" charset="0"/>
            </a:endParaRPr>
          </a:p>
          <a:p>
            <a:pPr algn="ctr"/>
            <a:r>
              <a:rPr lang="en-GB" b="1" noProof="1">
                <a:solidFill>
                  <a:srgbClr val="374151"/>
                </a:solidFill>
                <a:ea typeface="+mn-lt"/>
                <a:cs typeface="+mn-lt"/>
              </a:rPr>
              <a:t>Μελέτη περίπτωσης</a:t>
            </a:r>
            <a:endParaRPr lang="en-GB" noProof="1">
              <a:ea typeface="Calibri"/>
              <a:cs typeface="Calibri"/>
            </a:endParaRPr>
          </a:p>
          <a:p>
            <a:pPr algn="ctr"/>
            <a:endParaRPr lang="en-GB" sz="1400" noProof="1">
              <a:ea typeface="Calibri"/>
              <a:cs typeface="Calibri"/>
            </a:endParaRPr>
          </a:p>
          <a:p>
            <a:pPr algn="ctr"/>
            <a:r>
              <a:rPr lang="en-GB" sz="1400" noProof="1">
                <a:solidFill>
                  <a:srgbClr val="374151"/>
                </a:solidFill>
                <a:effectLst/>
                <a:ea typeface="+mn-lt"/>
                <a:cs typeface="+mn-lt"/>
              </a:rPr>
              <a:t>Green Acres Farm</a:t>
            </a:r>
            <a:r>
              <a:rPr lang="en-GB" sz="1400" noProof="1">
                <a:solidFill>
                  <a:srgbClr val="374151"/>
                </a:solidFill>
                <a:ea typeface="+mn-lt"/>
                <a:cs typeface="+mn-lt"/>
              </a:rPr>
              <a:t>", μια οικογενειακή επιχείρηση που ειδικεύεται στα βιολογικά προϊόντα</a:t>
            </a:r>
            <a:r>
              <a:rPr lang="en-GB" sz="1400" noProof="1">
                <a:solidFill>
                  <a:srgbClr val="374151"/>
                </a:solidFill>
                <a:effectLst/>
                <a:ea typeface="+mn-lt"/>
                <a:cs typeface="+mn-lt"/>
              </a:rPr>
              <a:t>, </a:t>
            </a:r>
            <a:r>
              <a:rPr lang="en-GB" sz="1400" noProof="1">
                <a:solidFill>
                  <a:srgbClr val="374151"/>
                </a:solidFill>
                <a:ea typeface="+mn-lt"/>
                <a:cs typeface="+mn-lt"/>
              </a:rPr>
              <a:t>καθώς μεταβαίνει από τις παραδοσιακές μεθόδους πώλησης σε ένα επιχειρηματικό μοντέλο ηλεκτρονικού εμπορίου</a:t>
            </a:r>
            <a:r>
              <a:rPr lang="en-GB" sz="1400" noProof="1">
                <a:solidFill>
                  <a:srgbClr val="374151"/>
                </a:solidFill>
                <a:effectLst/>
                <a:ea typeface="+mn-lt"/>
                <a:cs typeface="+mn-lt"/>
              </a:rPr>
              <a:t>. </a:t>
            </a:r>
            <a:r>
              <a:rPr lang="en-GB" sz="1400" noProof="1">
                <a:solidFill>
                  <a:srgbClr val="374151"/>
                </a:solidFill>
                <a:ea typeface="+mn-lt"/>
                <a:cs typeface="+mn-lt"/>
              </a:rPr>
              <a:t>Προηγουμένως</a:t>
            </a:r>
            <a:r>
              <a:rPr lang="en-GB" sz="1400" noProof="1">
                <a:solidFill>
                  <a:srgbClr val="374151"/>
                </a:solidFill>
                <a:effectLst/>
                <a:ea typeface="+mn-lt"/>
                <a:cs typeface="+mn-lt"/>
              </a:rPr>
              <a:t>, </a:t>
            </a:r>
            <a:r>
              <a:rPr lang="en-GB" sz="1400" noProof="1">
                <a:solidFill>
                  <a:srgbClr val="374151"/>
                </a:solidFill>
                <a:ea typeface="+mn-lt"/>
                <a:cs typeface="+mn-lt"/>
              </a:rPr>
              <a:t>η </a:t>
            </a:r>
            <a:r>
              <a:rPr lang="en-GB" sz="1400" noProof="1">
                <a:solidFill>
                  <a:srgbClr val="374151"/>
                </a:solidFill>
                <a:effectLst/>
                <a:ea typeface="+mn-lt"/>
                <a:cs typeface="+mn-lt"/>
              </a:rPr>
              <a:t>Green Acres </a:t>
            </a:r>
            <a:r>
              <a:rPr lang="en-GB" sz="1400" noProof="1">
                <a:solidFill>
                  <a:srgbClr val="374151"/>
                </a:solidFill>
                <a:ea typeface="+mn-lt"/>
                <a:cs typeface="+mn-lt"/>
              </a:rPr>
              <a:t>πωλούσε κυρίως φρέσκα</a:t>
            </a:r>
            <a:r>
              <a:rPr lang="en-GB" sz="1400" noProof="1">
                <a:solidFill>
                  <a:srgbClr val="374151"/>
                </a:solidFill>
                <a:effectLst/>
                <a:ea typeface="+mn-lt"/>
                <a:cs typeface="+mn-lt"/>
              </a:rPr>
              <a:t>, </a:t>
            </a:r>
            <a:r>
              <a:rPr lang="en-GB" sz="1400" noProof="1">
                <a:solidFill>
                  <a:srgbClr val="374151"/>
                </a:solidFill>
                <a:ea typeface="+mn-lt"/>
                <a:cs typeface="+mn-lt"/>
              </a:rPr>
              <a:t>βιολογικά φρούτα και λαχανικά σε τοπικές αγορές αγροτών και μέσω προγραμμάτων γεωργίας που υποστηρίζονται από την κοινότητα </a:t>
            </a:r>
            <a:r>
              <a:rPr lang="en-GB" sz="1400" noProof="1">
                <a:solidFill>
                  <a:srgbClr val="374151"/>
                </a:solidFill>
                <a:effectLst/>
                <a:ea typeface="+mn-lt"/>
                <a:cs typeface="+mn-lt"/>
              </a:rPr>
              <a:t>(CSA</a:t>
            </a:r>
            <a:r>
              <a:rPr lang="en-GB" sz="1400" noProof="1">
                <a:solidFill>
                  <a:srgbClr val="374151"/>
                </a:solidFill>
                <a:ea typeface="+mn-lt"/>
                <a:cs typeface="+mn-lt"/>
              </a:rPr>
              <a:t>). </a:t>
            </a:r>
            <a:endParaRPr lang="en-GB" sz="1400" noProof="1">
              <a:ea typeface="Calibri"/>
              <a:cs typeface="Calibri"/>
            </a:endParaRPr>
          </a:p>
          <a:p>
            <a:pPr algn="ctr"/>
            <a:endParaRPr lang="en-GB" sz="1400" noProof="1">
              <a:ea typeface="Calibri"/>
              <a:cs typeface="Calibri"/>
            </a:endParaRPr>
          </a:p>
          <a:p>
            <a:pPr algn="ctr"/>
            <a:r>
              <a:rPr lang="en-GB" sz="1400" noProof="1">
                <a:solidFill>
                  <a:srgbClr val="374151"/>
                </a:solidFill>
                <a:ea typeface="+mn-lt"/>
                <a:cs typeface="+mn-lt"/>
              </a:rPr>
              <a:t>Η επιχείρηση στράφηκε στρατηγικά σε μια πλατφόρμα ηλεκτρονικού εμπορίου ειδικά σχεδιασμένη για την πώληση της γκάμας των βιολογικών προϊόντων της</a:t>
            </a:r>
            <a:r>
              <a:rPr lang="en-GB" sz="1400" noProof="1">
                <a:solidFill>
                  <a:srgbClr val="374151"/>
                </a:solidFill>
                <a:effectLst/>
                <a:ea typeface="+mn-lt"/>
                <a:cs typeface="+mn-lt"/>
              </a:rPr>
              <a:t>, </a:t>
            </a:r>
            <a:r>
              <a:rPr lang="en-GB" sz="1400" noProof="1">
                <a:solidFill>
                  <a:srgbClr val="374151"/>
                </a:solidFill>
                <a:ea typeface="+mn-lt"/>
                <a:cs typeface="+mn-lt"/>
              </a:rPr>
              <a:t>συμπεριλαμβανομένων των ντοματών αιωνόβιων φυτών</a:t>
            </a:r>
            <a:r>
              <a:rPr lang="en-GB" sz="1400" noProof="1">
                <a:solidFill>
                  <a:srgbClr val="374151"/>
                </a:solidFill>
                <a:effectLst/>
                <a:ea typeface="+mn-lt"/>
                <a:cs typeface="+mn-lt"/>
              </a:rPr>
              <a:t>, </a:t>
            </a:r>
            <a:r>
              <a:rPr lang="en-GB" sz="1400" noProof="1">
                <a:solidFill>
                  <a:srgbClr val="374151"/>
                </a:solidFill>
                <a:ea typeface="+mn-lt"/>
                <a:cs typeface="+mn-lt"/>
              </a:rPr>
              <a:t>των φυλλώδη λαχανικών</a:t>
            </a:r>
            <a:r>
              <a:rPr lang="en-GB" sz="1400" noProof="1">
                <a:solidFill>
                  <a:srgbClr val="374151"/>
                </a:solidFill>
                <a:effectLst/>
                <a:ea typeface="+mn-lt"/>
                <a:cs typeface="+mn-lt"/>
              </a:rPr>
              <a:t>, </a:t>
            </a:r>
            <a:r>
              <a:rPr lang="en-GB" sz="1400" noProof="1">
                <a:solidFill>
                  <a:srgbClr val="374151"/>
                </a:solidFill>
                <a:ea typeface="+mn-lt"/>
                <a:cs typeface="+mn-lt"/>
              </a:rPr>
              <a:t>των λαχανικών ρίζας και των εποχιακών φρούτων</a:t>
            </a:r>
            <a:r>
              <a:rPr lang="en-GB" sz="1400" noProof="1">
                <a:solidFill>
                  <a:srgbClr val="374151"/>
                </a:solidFill>
                <a:effectLst/>
                <a:ea typeface="+mn-lt"/>
                <a:cs typeface="+mn-lt"/>
              </a:rPr>
              <a:t>.</a:t>
            </a:r>
            <a:endParaRPr lang="en-GB" sz="1400" noProof="1">
              <a:ea typeface="+mn-lt"/>
              <a:cs typeface="+mn-lt"/>
            </a:endParaRPr>
          </a:p>
          <a:p>
            <a:pPr algn="ctr"/>
            <a:endParaRPr lang="en-GB" sz="1400" noProof="1">
              <a:ea typeface="Calibri"/>
              <a:cs typeface="Calibri"/>
            </a:endParaRPr>
          </a:p>
          <a:p>
            <a:pPr algn="ctr"/>
            <a:endParaRPr lang="en-GB" sz="1400" noProof="1">
              <a:ea typeface="Calibri"/>
              <a:cs typeface="Calibri"/>
            </a:endParaRPr>
          </a:p>
          <a:p>
            <a:pPr algn="ctr"/>
            <a:endParaRPr lang="en-GB" sz="1400" noProof="1">
              <a:ea typeface="Calibri"/>
              <a:cs typeface="Calibri"/>
            </a:endParaRPr>
          </a:p>
          <a:p>
            <a:pPr algn="ctr"/>
            <a:r>
              <a:rPr lang="en-GB" sz="1400" i="1" noProof="1">
                <a:solidFill>
                  <a:srgbClr val="374151"/>
                </a:solidFill>
                <a:ea typeface="+mn-lt"/>
                <a:cs typeface="+mn-lt"/>
              </a:rPr>
              <a:t>Ποιο είδος μοντέλου ηλεκτρονικού εμπορίου θα συμβάλει περισσότερο στην ανάπτυξη της επιχείρησης και στη βιωσιμότητα της </a:t>
            </a:r>
            <a:r>
              <a:rPr lang="en-GB" sz="1400" i="1" noProof="1">
                <a:solidFill>
                  <a:srgbClr val="374151"/>
                </a:solidFill>
                <a:effectLst/>
                <a:ea typeface="+mn-lt"/>
                <a:cs typeface="+mn-lt"/>
              </a:rPr>
              <a:t>Green Acres Farm</a:t>
            </a:r>
            <a:r>
              <a:rPr lang="en-GB" sz="1400" i="1" noProof="1">
                <a:solidFill>
                  <a:srgbClr val="374151"/>
                </a:solidFill>
                <a:ea typeface="+mn-lt"/>
                <a:cs typeface="+mn-lt"/>
              </a:rPr>
              <a:t> και ποιοι βασικοί παράγοντες θα πρέπει να ληφθούν υπόψη από άλλες γεωργικές επιχειρήσεις που επιθυμούν να υιοθετήσουν ένα παρόμοιο μοντέλο;</a:t>
            </a:r>
            <a:endParaRPr lang="en-GB" sz="1400" noProof="1">
              <a:ea typeface="Calibri"/>
              <a:cs typeface="Calibri"/>
            </a:endParaRPr>
          </a:p>
          <a:p>
            <a:pPr marL="457200" algn="ctr"/>
            <a:endParaRPr lang="en-GB" sz="1800" b="1" noProof="1">
              <a:solidFill>
                <a:srgbClr val="374151"/>
              </a:solidFill>
              <a:effectLst/>
              <a:latin typeface="Segoe UI"/>
              <a:ea typeface="Times New Roman" panose="02020603050405020304" pitchFamily="18" charset="0"/>
              <a:cs typeface="Segoe UI"/>
            </a:endParaRPr>
          </a:p>
        </p:txBody>
      </p:sp>
    </p:spTree>
    <p:extLst>
      <p:ext uri="{BB962C8B-B14F-4D97-AF65-F5344CB8AC3E}">
        <p14:creationId xmlns:p14="http://schemas.microsoft.com/office/powerpoint/2010/main" val="973443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48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36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6172200" cy="1238249"/>
          </a:xfrm>
        </p:spPr>
        <p:txBody>
          <a:bodyPr anchor="b">
            <a:normAutofit fontScale="90000"/>
          </a:bodyPr>
          <a:lstStyle/>
          <a:p>
            <a:r>
              <a:rPr lang="en-GB" sz="4400" noProof="1">
                <a:ea typeface="+mj-lt"/>
                <a:cs typeface="+mj-lt"/>
              </a:rPr>
              <a:t>Τι είναι η ψηφιακή έρευνα;</a:t>
            </a:r>
            <a:endParaRPr lang="en-GB" noProof="1">
              <a:ea typeface="Calibri Light"/>
              <a:cs typeface="Calibri Light"/>
            </a:endParaRPr>
          </a:p>
        </p:txBody>
      </p:sp>
      <p:pic>
        <p:nvPicPr>
          <p:cNvPr id="7" name="Picture 6" descr="A hand touching a globe&#10;&#10;Description automatically generated">
            <a:extLst>
              <a:ext uri="{FF2B5EF4-FFF2-40B4-BE49-F238E27FC236}">
                <a16:creationId xmlns:a16="http://schemas.microsoft.com/office/drawing/2014/main" id="{4E69A606-9675-A0E7-C0C4-6DF688B9FF83}"/>
              </a:ext>
            </a:extLst>
          </p:cNvPr>
          <p:cNvPicPr>
            <a:picLocks noChangeAspect="1"/>
          </p:cNvPicPr>
          <p:nvPr/>
        </p:nvPicPr>
        <p:blipFill>
          <a:blip r:embed="rId2"/>
          <a:stretch>
            <a:fillRect/>
          </a:stretch>
        </p:blipFill>
        <p:spPr>
          <a:xfrm>
            <a:off x="5584632" y="1709102"/>
            <a:ext cx="6172200" cy="3703320"/>
          </a:xfrm>
          <a:prstGeom prst="rect">
            <a:avLst/>
          </a:prstGeom>
          <a:noFill/>
        </p:spPr>
      </p:pic>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3853783" cy="4260833"/>
          </a:xfrm>
        </p:spPr>
        <p:txBody>
          <a:bodyPr vert="horz" lIns="91440" tIns="45720" rIns="91440" bIns="45720" rtlCol="0" anchor="t">
            <a:noAutofit/>
          </a:bodyPr>
          <a:lstStyle/>
          <a:p>
            <a:r>
              <a:rPr lang="en-GB" noProof="1">
                <a:ea typeface="+mn-lt"/>
                <a:cs typeface="+mn-lt"/>
              </a:rPr>
              <a:t>Η </a:t>
            </a:r>
            <a:r>
              <a:rPr lang="en-GB" b="1" noProof="1">
                <a:ea typeface="+mn-lt"/>
                <a:cs typeface="+mn-lt"/>
              </a:rPr>
              <a:t>ψηφιακή έρευνα </a:t>
            </a:r>
            <a:r>
              <a:rPr lang="en-GB" noProof="1">
                <a:ea typeface="+mn-lt"/>
                <a:cs typeface="+mn-lt"/>
              </a:rPr>
              <a:t>περιλαμβάνει τη χρήση ψηφιακών εργαλείων και τεχνολογιών για τη διεξαγωγή και τη διευκόλυνση της έρευνας. </a:t>
            </a:r>
            <a:endParaRPr lang="en-GB" noProof="1">
              <a:ea typeface="Calibri"/>
              <a:cs typeface="Calibri"/>
            </a:endParaRPr>
          </a:p>
          <a:p>
            <a:r>
              <a:rPr lang="en-GB" sz="1400" noProof="1">
                <a:ea typeface="+mn-lt"/>
                <a:cs typeface="+mn-lt"/>
              </a:rPr>
              <a:t>Αυτό περιλαμβάνει τη συλλογή και ανάλυση δεδομένων μέσω διαδικτυακών ερευνών και ανάλυσης μεγάλων δεδομένων, την πρόσβαση σε πληροφορίες μέσω ψηφιακών βιβλιοθηκών και βάσεων δεδομένων, τη συνεργασία με τη χρήση πλατφορμών που βασίζονται στο νέφος και τη διάδοση των ευρημάτων μέσω ψηφιακών δημοσιεύσεων όπως ηλεκτρονικά περιοδικά και ιστολόγια.</a:t>
            </a:r>
          </a:p>
          <a:p>
            <a:r>
              <a:rPr lang="en-GB" sz="1400" noProof="1">
                <a:ea typeface="+mn-lt"/>
                <a:cs typeface="+mn-lt"/>
              </a:rPr>
              <a:t>Η ψηφιακή έρευνα ενισχύει </a:t>
            </a:r>
            <a:r>
              <a:rPr lang="en-GB" sz="1400" u="sng" noProof="1">
                <a:ea typeface="+mn-lt"/>
                <a:cs typeface="+mn-lt"/>
              </a:rPr>
              <a:t>την αποτελεσματικότητα</a:t>
            </a:r>
            <a:r>
              <a:rPr lang="en-GB" sz="1400" noProof="1">
                <a:ea typeface="+mn-lt"/>
                <a:cs typeface="+mn-lt"/>
              </a:rPr>
              <a:t>, το </a:t>
            </a:r>
            <a:r>
              <a:rPr lang="en-GB" sz="1400" u="sng" noProof="1">
                <a:ea typeface="+mn-lt"/>
                <a:cs typeface="+mn-lt"/>
              </a:rPr>
              <a:t>πεδίο εφαρμογής</a:t>
            </a:r>
            <a:r>
              <a:rPr lang="en-GB" sz="1400" noProof="1">
                <a:ea typeface="+mn-lt"/>
                <a:cs typeface="+mn-lt"/>
              </a:rPr>
              <a:t> και την </a:t>
            </a:r>
            <a:r>
              <a:rPr lang="en-GB" sz="1400" u="sng" noProof="1">
                <a:ea typeface="+mn-lt"/>
                <a:cs typeface="+mn-lt"/>
              </a:rPr>
              <a:t>προσβασιμότητα της έρευνας</a:t>
            </a:r>
            <a:r>
              <a:rPr lang="en-GB" sz="1400" noProof="1">
                <a:ea typeface="+mn-lt"/>
                <a:cs typeface="+mn-lt"/>
              </a:rPr>
              <a:t>, επιτρέποντας την πιο ολοκληρωμένη ανάλυση και την ευρύτερη διάδοση των αποτελεσμάτων.</a:t>
            </a:r>
          </a:p>
          <a:p>
            <a:endParaRPr lang="en-GB" sz="180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t>Ενότητα</a:t>
            </a:r>
            <a:r>
              <a:rPr lang="en-US" noProof="1">
                <a:ea typeface="+mn-lt"/>
                <a:cs typeface="+mn-lt"/>
              </a:rPr>
              <a:t>: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3"/>
          <a:stretch>
            <a:fillRect/>
          </a:stretch>
        </p:blipFill>
        <p:spPr>
          <a:xfrm>
            <a:off x="359507" y="1792156"/>
            <a:ext cx="722189" cy="722189"/>
          </a:xfrm>
          <a:prstGeom prst="rect">
            <a:avLst/>
          </a:prstGeom>
        </p:spPr>
      </p:pic>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sz="3200" noProof="1">
                <a:ea typeface="+mj-lt"/>
                <a:cs typeface="+mj-lt"/>
              </a:rPr>
              <a:t>Περιεχόμενα</a:t>
            </a:r>
            <a:endParaRPr lang="en-GB" sz="3200" noProof="1">
              <a:ea typeface="Calibri Light"/>
              <a:cs typeface="Calibri Light"/>
            </a:endParaRP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2178050"/>
            <a:ext cx="10057840" cy="2889531"/>
          </a:xfrm>
        </p:spPr>
        <p:txBody>
          <a:bodyPr vert="horz" lIns="91440" tIns="45720" rIns="91440" bIns="45720" rtlCol="0" anchor="t">
            <a:normAutofit/>
          </a:bodyPr>
          <a:lstStyle/>
          <a:p>
            <a:endParaRPr lang="en-GB"/>
          </a:p>
          <a:p>
            <a:r>
              <a:rPr lang="en-GB" sz="1800" noProof="1">
                <a:ea typeface="+mn-lt"/>
                <a:cs typeface="+mn-lt"/>
              </a:rPr>
              <a:t>Τι είναι το ψηφιακό μάρκετινγκ;</a:t>
            </a:r>
          </a:p>
          <a:p>
            <a:r>
              <a:rPr lang="en-GB" sz="1800" noProof="1">
                <a:ea typeface="+mn-lt"/>
                <a:cs typeface="+mn-lt"/>
              </a:rPr>
              <a:t>Ψηφιακό μάρκετινγκ για αγρότες</a:t>
            </a:r>
            <a:endParaRPr lang="en-GB" sz="1800" noProof="1">
              <a:ea typeface="Calibri"/>
              <a:cs typeface="Calibri"/>
            </a:endParaRPr>
          </a:p>
          <a:p>
            <a:r>
              <a:rPr lang="en-GB" sz="1800" noProof="1">
                <a:ea typeface="+mn-lt"/>
                <a:cs typeface="+mn-lt"/>
              </a:rPr>
              <a:t>Κατανόηση των πελατών</a:t>
            </a:r>
            <a:endParaRPr lang="en-GB" sz="1800" noProof="1">
              <a:ea typeface="Calibri"/>
              <a:cs typeface="Calibri"/>
            </a:endParaRPr>
          </a:p>
          <a:p>
            <a:r>
              <a:rPr lang="en-GB" sz="1800" noProof="1">
                <a:ea typeface="+mn-lt"/>
                <a:cs typeface="+mn-lt"/>
              </a:rPr>
              <a:t>Σχεδιασμός στρατηγικής</a:t>
            </a:r>
            <a:endParaRPr lang="en-GB" sz="1800" noProof="1">
              <a:ea typeface="Calibri"/>
              <a:cs typeface="Calibri"/>
            </a:endParaRPr>
          </a:p>
          <a:p>
            <a:r>
              <a:rPr lang="en-GB" sz="1800" noProof="1">
                <a:ea typeface="+mn-lt"/>
                <a:cs typeface="+mn-lt"/>
              </a:rPr>
              <a:t>Μεθοδολογίες και εργαλεία μάρκετινγκ</a:t>
            </a:r>
            <a:endParaRPr lang="en-US" sz="1800" noProof="1">
              <a:ea typeface="Calibri" panose="020F0502020204030204"/>
              <a:cs typeface="Calibri" panose="020F0502020204030204"/>
            </a:endParaRPr>
          </a:p>
          <a:p>
            <a:pPr marR="0">
              <a:spcAft>
                <a:spcPts val="0"/>
              </a:spcAft>
            </a:pPr>
            <a:endParaRPr lang="en-GB">
              <a:cs typeface="Calibri"/>
            </a:endParaRPr>
          </a:p>
          <a:p>
            <a:pPr marL="0" marR="0" indent="0">
              <a:spcAft>
                <a:spcPts val="0"/>
              </a:spcAft>
              <a:buNone/>
            </a:pPr>
            <a:endParaRPr lang="en-GB"/>
          </a:p>
          <a:p>
            <a:endParaRPr lang="en-GB"/>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Μάρκετινγκ</a:t>
            </a:r>
            <a:endParaRPr lang="en-US" noProof="1">
              <a:ea typeface="Calibri"/>
              <a:cs typeface="Calibri"/>
            </a:endParaRP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40</a:t>
            </a:fld>
            <a:endParaRPr lang="en-US"/>
          </a:p>
        </p:txBody>
      </p:sp>
    </p:spTree>
    <p:extLst>
      <p:ext uri="{BB962C8B-B14F-4D97-AF65-F5344CB8AC3E}">
        <p14:creationId xmlns:p14="http://schemas.microsoft.com/office/powerpoint/2010/main" val="353573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Τι είναι το ψηφιακό μάρκετινγκ;</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2020251"/>
            <a:ext cx="4671404" cy="3920174"/>
          </a:xfrm>
        </p:spPr>
        <p:txBody>
          <a:bodyPr vert="horz" lIns="91440" tIns="45720" rIns="91440" bIns="45720" rtlCol="0" anchor="t">
            <a:noAutofit/>
          </a:bodyPr>
          <a:lstStyle/>
          <a:p>
            <a:r>
              <a:rPr lang="en-GB" sz="1400" noProof="1">
                <a:ea typeface="+mn-lt"/>
                <a:cs typeface="+mn-lt"/>
              </a:rPr>
              <a:t>Το </a:t>
            </a:r>
            <a:r>
              <a:rPr lang="en-GB" sz="1400" b="1" noProof="1">
                <a:ea typeface="+mn-lt"/>
                <a:cs typeface="+mn-lt"/>
              </a:rPr>
              <a:t>ψηφιακό μάρκετινγκ </a:t>
            </a:r>
            <a:r>
              <a:rPr lang="en-GB" sz="1400" noProof="1">
                <a:ea typeface="+mn-lt"/>
                <a:cs typeface="+mn-lt"/>
              </a:rPr>
              <a:t>αναφέρεται στη χρήση ηλεκτρονικών πλατφορμών</a:t>
            </a:r>
            <a:r>
              <a:rPr lang="en-GB" sz="1400" noProof="1">
                <a:effectLst/>
                <a:ea typeface="+mn-lt"/>
                <a:cs typeface="+mn-lt"/>
              </a:rPr>
              <a:t>, </a:t>
            </a:r>
            <a:r>
              <a:rPr lang="en-GB" sz="1400" noProof="1">
                <a:ea typeface="+mn-lt"/>
                <a:cs typeface="+mn-lt"/>
              </a:rPr>
              <a:t>ηλεκτρονικών συσκευών και ψηφιακών καναλιών για την προώθηση και διαφήμιση προϊόντων</a:t>
            </a:r>
            <a:r>
              <a:rPr lang="en-GB" sz="1400" noProof="1">
                <a:effectLst/>
                <a:ea typeface="+mn-lt"/>
                <a:cs typeface="+mn-lt"/>
              </a:rPr>
              <a:t>, </a:t>
            </a:r>
            <a:r>
              <a:rPr lang="en-GB" sz="1400" noProof="1">
                <a:ea typeface="+mn-lt"/>
                <a:cs typeface="+mn-lt"/>
              </a:rPr>
              <a:t>υπηρεσιών και εμπορικών σημάτων</a:t>
            </a:r>
            <a:r>
              <a:rPr lang="en-GB" sz="1400" noProof="1">
                <a:effectLst/>
                <a:ea typeface="+mn-lt"/>
                <a:cs typeface="+mn-lt"/>
              </a:rPr>
              <a:t>.</a:t>
            </a:r>
            <a:r>
              <a:rPr lang="en-GB" sz="1400" noProof="1">
                <a:ea typeface="+mn-lt"/>
                <a:cs typeface="+mn-lt"/>
              </a:rPr>
              <a:t> </a:t>
            </a:r>
            <a:endParaRPr lang="en-GB" sz="1400" noProof="1">
              <a:ea typeface="Calibri"/>
              <a:cs typeface="Calibri"/>
            </a:endParaRPr>
          </a:p>
          <a:p>
            <a:r>
              <a:rPr lang="en-GB" sz="1400" noProof="1">
                <a:ea typeface="+mn-lt"/>
                <a:cs typeface="+mn-lt"/>
              </a:rPr>
              <a:t>Περιλαμβάνει μια σειρά δραστηριοτήτων που αξιοποιούν το διαδίκτυο και τις ηλεκτρονικές συσκευές για να προσεγγίσουν και να συνεργαστούν με ένα ευρύτερο κοινό σε πραγματικό χρόνο</a:t>
            </a:r>
            <a:r>
              <a:rPr lang="en-GB" sz="1400" noProof="1">
                <a:effectLst/>
                <a:ea typeface="+mn-lt"/>
                <a:cs typeface="+mn-lt"/>
              </a:rPr>
              <a:t>.</a:t>
            </a:r>
            <a:r>
              <a:rPr lang="en-GB" sz="1400" noProof="1">
                <a:ea typeface="+mn-lt"/>
                <a:cs typeface="+mn-lt"/>
              </a:rPr>
              <a:t> </a:t>
            </a:r>
          </a:p>
          <a:p>
            <a:r>
              <a:rPr lang="en-GB" sz="1400" noProof="1">
                <a:ea typeface="+mn-lt"/>
                <a:cs typeface="+mn-lt"/>
              </a:rPr>
              <a:t>Οι βασικοί τύποι ψηφιακού μάρκετινγκ περιλαμβάνουν τη βελτιστοποίηση μηχανών αναζήτησης </a:t>
            </a:r>
            <a:r>
              <a:rPr lang="en-GB" sz="1400" noProof="1">
                <a:effectLst/>
                <a:ea typeface="+mn-lt"/>
                <a:cs typeface="+mn-lt"/>
              </a:rPr>
              <a:t>(SEO), </a:t>
            </a:r>
            <a:r>
              <a:rPr lang="en-GB" sz="1400" noProof="1">
                <a:ea typeface="+mn-lt"/>
                <a:cs typeface="+mn-lt"/>
              </a:rPr>
              <a:t>τη διαφήμιση </a:t>
            </a:r>
            <a:r>
              <a:rPr lang="en-GB" sz="1400" noProof="1">
                <a:effectLst/>
                <a:ea typeface="+mn-lt"/>
                <a:cs typeface="+mn-lt"/>
              </a:rPr>
              <a:t>pay-per-click (PPC), </a:t>
            </a:r>
            <a:r>
              <a:rPr lang="en-GB" sz="1400" noProof="1">
                <a:ea typeface="+mn-lt"/>
                <a:cs typeface="+mn-lt"/>
              </a:rPr>
              <a:t>το μάρκετινγκ περιεχομένου</a:t>
            </a:r>
            <a:r>
              <a:rPr lang="en-GB" sz="1400" noProof="1">
                <a:effectLst/>
                <a:ea typeface="+mn-lt"/>
                <a:cs typeface="+mn-lt"/>
              </a:rPr>
              <a:t>, </a:t>
            </a:r>
            <a:r>
              <a:rPr lang="en-GB" sz="1400" noProof="1">
                <a:ea typeface="+mn-lt"/>
                <a:cs typeface="+mn-lt"/>
              </a:rPr>
              <a:t>το μάρκετινγκ ηλεκτρονικού ταχυδρομείου</a:t>
            </a:r>
            <a:r>
              <a:rPr lang="en-GB" sz="1400" noProof="1">
                <a:effectLst/>
                <a:ea typeface="+mn-lt"/>
                <a:cs typeface="+mn-lt"/>
              </a:rPr>
              <a:t>, </a:t>
            </a:r>
            <a:r>
              <a:rPr lang="en-GB" sz="1400" noProof="1">
                <a:ea typeface="+mn-lt"/>
                <a:cs typeface="+mn-lt"/>
              </a:rPr>
              <a:t>το μάρκετινγκ θυγατρικών</a:t>
            </a:r>
            <a:r>
              <a:rPr lang="en-GB" sz="1400" noProof="1">
                <a:effectLst/>
                <a:ea typeface="+mn-lt"/>
                <a:cs typeface="+mn-lt"/>
              </a:rPr>
              <a:t>, </a:t>
            </a:r>
            <a:r>
              <a:rPr lang="en-GB" sz="1400" noProof="1">
                <a:ea typeface="+mn-lt"/>
                <a:cs typeface="+mn-lt"/>
              </a:rPr>
              <a:t>τις διαδικτυακές δημόσιες σχέσεις και το μάρκετινγκ στα μέσα κοινωνικής δικτύωσης</a:t>
            </a:r>
            <a:r>
              <a:rPr lang="en-GB" sz="1400" noProof="1">
                <a:effectLst/>
                <a:ea typeface="+mn-lt"/>
                <a:cs typeface="+mn-lt"/>
              </a:rPr>
              <a:t>.</a:t>
            </a:r>
            <a:endParaRPr lang="en-GB" sz="1400" noProof="1">
              <a:ea typeface="+mn-lt"/>
              <a:cs typeface="+mn-lt"/>
            </a:endParaRPr>
          </a:p>
          <a:p>
            <a:endParaRPr lang="en-GB" sz="1800">
              <a:effectLst/>
              <a:latin typeface="Calibri"/>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41</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08954" y="1855169"/>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276999"/>
          </a:xfrm>
          <a:prstGeom prst="rect">
            <a:avLst/>
          </a:prstGeom>
          <a:noFill/>
        </p:spPr>
        <p:txBody>
          <a:bodyPr wrap="square" lIns="91440" tIns="45720" rIns="91440" bIns="45720" anchor="t">
            <a:spAutoFit/>
          </a:bodyPr>
          <a:lstStyle/>
          <a:p>
            <a:pPr algn="ctr"/>
            <a:r>
              <a:rPr lang="en-GB" sz="1200" noProof="1">
                <a:ea typeface="+mn-lt"/>
                <a:cs typeface="+mn-lt"/>
              </a:rPr>
              <a:t>Σύγχρονες δυνατότητες μάρκετινγκ </a:t>
            </a:r>
            <a:r>
              <a:rPr lang="en-GB" sz="1200" noProof="1">
                <a:effectLst/>
                <a:ea typeface="+mn-lt"/>
                <a:cs typeface="+mn-lt"/>
              </a:rPr>
              <a:t>(</a:t>
            </a:r>
            <a:r>
              <a:rPr lang="en-GB" sz="1200" noProof="1">
                <a:ea typeface="+mn-lt"/>
                <a:cs typeface="+mn-lt"/>
              </a:rPr>
              <a:t>πηγή</a:t>
            </a:r>
            <a:r>
              <a:rPr lang="en-GB" sz="1200" noProof="1">
                <a:effectLst/>
                <a:ea typeface="+mn-lt"/>
                <a:cs typeface="+mn-lt"/>
              </a:rPr>
              <a:t>: McKinsey)</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pic>
        <p:nvPicPr>
          <p:cNvPr id="7" name="Picture 6">
            <a:extLst>
              <a:ext uri="{FF2B5EF4-FFF2-40B4-BE49-F238E27FC236}">
                <a16:creationId xmlns:a16="http://schemas.microsoft.com/office/drawing/2014/main" id="{622C53C9-BC3F-E996-65EE-4ECE6DCC3845}"/>
              </a:ext>
            </a:extLst>
          </p:cNvPr>
          <p:cNvPicPr>
            <a:picLocks noChangeAspect="1"/>
          </p:cNvPicPr>
          <p:nvPr/>
        </p:nvPicPr>
        <p:blipFill>
          <a:blip r:embed="rId3"/>
          <a:stretch>
            <a:fillRect/>
          </a:stretch>
        </p:blipFill>
        <p:spPr>
          <a:xfrm>
            <a:off x="6272530" y="1730335"/>
            <a:ext cx="5081270" cy="3590925"/>
          </a:xfrm>
          <a:prstGeom prst="rect">
            <a:avLst/>
          </a:prstGeom>
          <a:ln>
            <a:solidFill>
              <a:schemeClr val="accent1"/>
            </a:solidFill>
          </a:ln>
        </p:spPr>
      </p:pic>
    </p:spTree>
    <p:extLst>
      <p:ext uri="{BB962C8B-B14F-4D97-AF65-F5344CB8AC3E}">
        <p14:creationId xmlns:p14="http://schemas.microsoft.com/office/powerpoint/2010/main" val="636128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για αγρότες</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80" y="1712294"/>
            <a:ext cx="4614254" cy="3647044"/>
          </a:xfrm>
        </p:spPr>
        <p:txBody>
          <a:bodyPr vert="horz" lIns="91440" tIns="45720" rIns="91440" bIns="45720" rtlCol="0" anchor="t">
            <a:noAutofit/>
          </a:bodyPr>
          <a:lstStyle/>
          <a:p>
            <a:pPr algn="just"/>
            <a:r>
              <a:rPr lang="en-GB" sz="1200" noProof="1">
                <a:ea typeface="+mn-lt"/>
                <a:cs typeface="+mn-lt"/>
              </a:rPr>
              <a:t>Για τους αγρότες</a:t>
            </a:r>
            <a:r>
              <a:rPr lang="en-GB" sz="1200" noProof="1">
                <a:effectLst/>
                <a:ea typeface="+mn-lt"/>
                <a:cs typeface="+mn-lt"/>
              </a:rPr>
              <a:t>, </a:t>
            </a:r>
            <a:r>
              <a:rPr lang="en-GB" sz="1200" noProof="1">
                <a:ea typeface="+mn-lt"/>
                <a:cs typeface="+mn-lt"/>
              </a:rPr>
              <a:t>το ψηφιακό μάρκετινγκ προσφέρει πληθώρα ευκαιριών.</a:t>
            </a:r>
            <a:endParaRPr lang="en-GB" sz="1200" noProof="1">
              <a:ea typeface="Calibri"/>
              <a:cs typeface="Calibri"/>
            </a:endParaRPr>
          </a:p>
          <a:p>
            <a:pPr marL="285750" indent="-285750" algn="just">
              <a:buFont typeface="Arial"/>
              <a:buChar char="•"/>
            </a:pPr>
            <a:r>
              <a:rPr lang="en-GB" sz="1200" noProof="1">
                <a:ea typeface="+mn-lt"/>
                <a:cs typeface="+mn-lt"/>
              </a:rPr>
              <a:t>Οι αγρότες μπορούν να προσελκύσουν οργανική επισκεψιμότητα και δυνητικούς πελάτες που αναζητούν γεωργικά προϊόντα ή υπηρεσίες</a:t>
            </a:r>
            <a:r>
              <a:rPr lang="en-GB" sz="1200" noProof="1">
                <a:effectLst/>
                <a:ea typeface="+mn-lt"/>
                <a:cs typeface="+mn-lt"/>
              </a:rPr>
              <a:t>.</a:t>
            </a:r>
            <a:r>
              <a:rPr lang="en-GB" sz="1200" noProof="1">
                <a:ea typeface="+mn-lt"/>
                <a:cs typeface="+mn-lt"/>
              </a:rPr>
              <a:t> </a:t>
            </a:r>
          </a:p>
          <a:p>
            <a:pPr marL="285750" indent="-285750" algn="just">
              <a:buFont typeface="Arial"/>
              <a:buChar char="•"/>
            </a:pPr>
            <a:r>
              <a:rPr lang="en-GB" sz="1200" noProof="1">
                <a:ea typeface="+mn-lt"/>
                <a:cs typeface="+mn-lt"/>
              </a:rPr>
              <a:t>Το μάρκετινγκ περιεχομένου</a:t>
            </a:r>
            <a:r>
              <a:rPr lang="en-GB" sz="1200" noProof="1">
                <a:effectLst/>
                <a:ea typeface="+mn-lt"/>
                <a:cs typeface="+mn-lt"/>
              </a:rPr>
              <a:t>, </a:t>
            </a:r>
            <a:r>
              <a:rPr lang="en-GB" sz="1200" noProof="1">
                <a:ea typeface="+mn-lt"/>
                <a:cs typeface="+mn-lt"/>
              </a:rPr>
              <a:t>όπως το </a:t>
            </a:r>
            <a:r>
              <a:rPr lang="en-GB" sz="1200" noProof="1">
                <a:effectLst/>
                <a:ea typeface="+mn-lt"/>
                <a:cs typeface="+mn-lt"/>
              </a:rPr>
              <a:t>blogging </a:t>
            </a:r>
            <a:r>
              <a:rPr lang="en-GB" sz="1200" noProof="1">
                <a:ea typeface="+mn-lt"/>
                <a:cs typeface="+mn-lt"/>
              </a:rPr>
              <a:t>ή η δημιουργία βίντεο</a:t>
            </a:r>
            <a:r>
              <a:rPr lang="en-GB" sz="1200" noProof="1">
                <a:effectLst/>
                <a:ea typeface="+mn-lt"/>
                <a:cs typeface="+mn-lt"/>
              </a:rPr>
              <a:t>, </a:t>
            </a:r>
            <a:r>
              <a:rPr lang="en-GB" sz="1200" noProof="1">
                <a:ea typeface="+mn-lt"/>
                <a:cs typeface="+mn-lt"/>
              </a:rPr>
              <a:t>μπορεί να βοηθήσει τους αγρότες να εκπαιδεύσουν το κοινό τους σχετικά με τις γεωργικές πρακτικές</a:t>
            </a:r>
            <a:r>
              <a:rPr lang="en-GB" sz="1200" noProof="1">
                <a:effectLst/>
                <a:ea typeface="+mn-lt"/>
                <a:cs typeface="+mn-lt"/>
              </a:rPr>
              <a:t>, </a:t>
            </a:r>
            <a:r>
              <a:rPr lang="en-GB" sz="1200" noProof="1">
                <a:ea typeface="+mn-lt"/>
                <a:cs typeface="+mn-lt"/>
              </a:rPr>
              <a:t>τα οφέλη των βιολογικών προϊόντων ή οποιαδήποτε θέση στην οποία ειδικεύονται</a:t>
            </a:r>
            <a:r>
              <a:rPr lang="en-GB" sz="1200" noProof="1">
                <a:effectLst/>
                <a:ea typeface="+mn-lt"/>
                <a:cs typeface="+mn-lt"/>
              </a:rPr>
              <a:t>.</a:t>
            </a:r>
            <a:r>
              <a:rPr lang="en-GB" sz="1200" noProof="1">
                <a:ea typeface="+mn-lt"/>
                <a:cs typeface="+mn-lt"/>
              </a:rPr>
              <a:t> </a:t>
            </a:r>
          </a:p>
          <a:p>
            <a:pPr marL="285750" indent="-285750" algn="just">
              <a:buFont typeface="Arial"/>
              <a:buChar char="•"/>
            </a:pPr>
            <a:r>
              <a:rPr lang="en-GB" sz="1200" noProof="1">
                <a:ea typeface="+mn-lt"/>
                <a:cs typeface="+mn-lt"/>
              </a:rPr>
              <a:t>Το μάρκετινγκ μέσω ηλεκτρονικού ταχυδρομείου μπορεί να χρησιμοποιηθεί για την ενημέρωση των πελατών σχετικά με νέα προϊόντα</a:t>
            </a:r>
            <a:r>
              <a:rPr lang="en-GB" sz="1200" noProof="1">
                <a:effectLst/>
                <a:ea typeface="+mn-lt"/>
                <a:cs typeface="+mn-lt"/>
              </a:rPr>
              <a:t>, </a:t>
            </a:r>
            <a:r>
              <a:rPr lang="en-GB" sz="1200" noProof="1">
                <a:ea typeface="+mn-lt"/>
                <a:cs typeface="+mn-lt"/>
              </a:rPr>
              <a:t>ειδικές προσφορές ή αγροτικές εκδηλώσεις</a:t>
            </a:r>
            <a:r>
              <a:rPr lang="en-GB" sz="1200" noProof="1">
                <a:effectLst/>
                <a:ea typeface="+mn-lt"/>
                <a:cs typeface="+mn-lt"/>
              </a:rPr>
              <a:t>.</a:t>
            </a:r>
            <a:r>
              <a:rPr lang="en-GB" sz="1200" noProof="1">
                <a:ea typeface="+mn-lt"/>
                <a:cs typeface="+mn-lt"/>
              </a:rPr>
              <a:t> </a:t>
            </a:r>
          </a:p>
          <a:p>
            <a:pPr marL="285750" indent="-285750" algn="just">
              <a:buFont typeface="Arial"/>
              <a:buChar char="•"/>
            </a:pPr>
            <a:r>
              <a:rPr lang="en-GB" sz="1200" noProof="1">
                <a:ea typeface="+mn-lt"/>
                <a:cs typeface="+mn-lt"/>
              </a:rPr>
              <a:t>Οι πλατφόρμες μέσων κοινωνικής δικτύωσης προσφέρουν ένα χώρο για τους αγρότες να επικοινωνούν με την κοινότητά τους</a:t>
            </a:r>
            <a:r>
              <a:rPr lang="en-GB" sz="1200" noProof="1">
                <a:effectLst/>
                <a:ea typeface="+mn-lt"/>
                <a:cs typeface="+mn-lt"/>
              </a:rPr>
              <a:t>, </a:t>
            </a:r>
            <a:r>
              <a:rPr lang="en-GB" sz="1200" noProof="1">
                <a:ea typeface="+mn-lt"/>
                <a:cs typeface="+mn-lt"/>
              </a:rPr>
              <a:t>να μοιράζονται ιστορίες και να λαμβάνουν σχόλια</a:t>
            </a:r>
            <a:r>
              <a:rPr lang="en-GB" sz="1200" noProof="1">
                <a:effectLst/>
                <a:ea typeface="+mn-lt"/>
                <a:cs typeface="+mn-lt"/>
              </a:rPr>
              <a:t>.</a:t>
            </a:r>
            <a:r>
              <a:rPr lang="en-GB" sz="1200" noProof="1">
                <a:ea typeface="+mn-lt"/>
                <a:cs typeface="+mn-lt"/>
              </a:rPr>
              <a:t> </a:t>
            </a:r>
          </a:p>
          <a:p>
            <a:pPr lvl="0" algn="just"/>
            <a:endParaRPr lang="en-GB" sz="1800" noProof="1">
              <a:effectLst/>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42</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097598" y="5704702"/>
            <a:ext cx="6097464" cy="276999"/>
          </a:xfrm>
          <a:prstGeom prst="rect">
            <a:avLst/>
          </a:prstGeom>
          <a:noFill/>
        </p:spPr>
        <p:txBody>
          <a:bodyPr wrap="square" lIns="91440" tIns="45720" rIns="91440" bIns="45720" anchor="t">
            <a:spAutoFit/>
          </a:bodyPr>
          <a:lstStyle/>
          <a:p>
            <a:pPr algn="ctr"/>
            <a:r>
              <a:rPr lang="en-GB" sz="1200" noProof="1">
                <a:ea typeface="+mn-lt"/>
                <a:cs typeface="+mn-lt"/>
              </a:rPr>
              <a:t>Πώς μπορεί το ψηφιακό μάρκετινγκ να μεταμορφώσει μια επιχείρηση </a:t>
            </a:r>
            <a:r>
              <a:rPr lang="en-GB" sz="1200" noProof="1">
                <a:effectLst/>
                <a:ea typeface="+mn-lt"/>
                <a:cs typeface="+mn-lt"/>
              </a:rPr>
              <a:t>(</a:t>
            </a:r>
            <a:r>
              <a:rPr lang="en-GB" sz="1200" noProof="1">
                <a:ea typeface="+mn-lt"/>
                <a:cs typeface="+mn-lt"/>
              </a:rPr>
              <a:t>πηγή</a:t>
            </a:r>
            <a:r>
              <a:rPr lang="en-GB" sz="1200" noProof="1">
                <a:effectLst/>
                <a:ea typeface="+mn-lt"/>
                <a:cs typeface="+mn-lt"/>
              </a:rPr>
              <a:t> McKinsey)</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pic>
        <p:nvPicPr>
          <p:cNvPr id="4" name="Picture 3">
            <a:extLst>
              <a:ext uri="{FF2B5EF4-FFF2-40B4-BE49-F238E27FC236}">
                <a16:creationId xmlns:a16="http://schemas.microsoft.com/office/drawing/2014/main" id="{43AA2099-4214-F90F-5363-C8FE09858DFC}"/>
              </a:ext>
            </a:extLst>
          </p:cNvPr>
          <p:cNvPicPr>
            <a:picLocks noChangeAspect="1"/>
          </p:cNvPicPr>
          <p:nvPr/>
        </p:nvPicPr>
        <p:blipFill>
          <a:blip r:embed="rId3"/>
          <a:stretch>
            <a:fillRect/>
          </a:stretch>
        </p:blipFill>
        <p:spPr>
          <a:xfrm>
            <a:off x="6793521" y="1474169"/>
            <a:ext cx="5283446" cy="4135612"/>
          </a:xfrm>
          <a:prstGeom prst="rect">
            <a:avLst/>
          </a:prstGeom>
          <a:ln>
            <a:solidFill>
              <a:schemeClr val="accent1"/>
            </a:solidFill>
          </a:ln>
        </p:spPr>
      </p:pic>
    </p:spTree>
    <p:extLst>
      <p:ext uri="{BB962C8B-B14F-4D97-AF65-F5344CB8AC3E}">
        <p14:creationId xmlns:p14="http://schemas.microsoft.com/office/powerpoint/2010/main" val="2756213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κατανόηση των πελατών</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711173"/>
            <a:ext cx="5758760" cy="3357373"/>
          </a:xfrm>
        </p:spPr>
        <p:txBody>
          <a:bodyPr vert="horz" lIns="91440" tIns="45720" rIns="91440" bIns="45720" rtlCol="0" anchor="t">
            <a:noAutofit/>
          </a:bodyPr>
          <a:lstStyle/>
          <a:p>
            <a:pPr algn="just"/>
            <a:r>
              <a:rPr lang="en-GB" sz="1400" noProof="1">
                <a:ea typeface="+mn-lt"/>
                <a:cs typeface="+mn-lt"/>
              </a:rPr>
              <a:t>Η κατανόηση των πελατών είναι απαραίτητη για τη δημιουργία σχετικού περιεχομένου αλλά και για την αποτελεσματική παροχή του.</a:t>
            </a:r>
            <a:endParaRPr lang="en-GB" sz="1400" noProof="1">
              <a:ea typeface="Calibri"/>
              <a:cs typeface="Calibri"/>
            </a:endParaRPr>
          </a:p>
          <a:p>
            <a:pPr marL="285750" indent="-285750" algn="just">
              <a:buFont typeface="Arial"/>
              <a:buChar char="•"/>
            </a:pPr>
            <a:r>
              <a:rPr lang="en-GB" sz="1100" noProof="1">
                <a:ea typeface="+mn-lt"/>
                <a:cs typeface="+mn-lt"/>
              </a:rPr>
              <a:t>Για να κατανοήσουν πραγματικά αυτή τη συμπεριφορά</a:t>
            </a:r>
            <a:r>
              <a:rPr lang="en-GB" sz="1100" noProof="1">
                <a:effectLst/>
                <a:ea typeface="+mn-lt"/>
                <a:cs typeface="+mn-lt"/>
              </a:rPr>
              <a:t>, </a:t>
            </a:r>
            <a:r>
              <a:rPr lang="en-GB" sz="1100" noProof="1">
                <a:ea typeface="+mn-lt"/>
                <a:cs typeface="+mn-lt"/>
              </a:rPr>
              <a:t>οι εταιρείες χρειάζονται έναν συνδυασμό λεπτομερών δεδομένων και </a:t>
            </a:r>
            <a:r>
              <a:rPr lang="en-GB" sz="1050" noProof="1">
                <a:ea typeface="+mn-lt"/>
                <a:cs typeface="+mn-lt"/>
              </a:rPr>
              <a:t>προηγμένων</a:t>
            </a:r>
            <a:r>
              <a:rPr lang="en-GB" sz="1100" noProof="1">
                <a:ea typeface="+mn-lt"/>
                <a:cs typeface="+mn-lt"/>
              </a:rPr>
              <a:t> εργαλείων</a:t>
            </a:r>
            <a:r>
              <a:rPr lang="en-GB" sz="1100" noProof="1">
                <a:effectLst/>
                <a:ea typeface="+mn-lt"/>
                <a:cs typeface="+mn-lt"/>
              </a:rPr>
              <a:t>. </a:t>
            </a:r>
            <a:r>
              <a:rPr lang="en-GB" sz="1100" noProof="1">
                <a:ea typeface="+mn-lt"/>
                <a:cs typeface="+mn-lt"/>
              </a:rPr>
              <a:t>Τα εργαλεία αυτά βοηθούν στην ανάλυση τμημάτων πελατών</a:t>
            </a:r>
            <a:r>
              <a:rPr lang="en-GB" sz="1100" noProof="1">
                <a:effectLst/>
                <a:ea typeface="+mn-lt"/>
                <a:cs typeface="+mn-lt"/>
              </a:rPr>
              <a:t>, </a:t>
            </a:r>
            <a:r>
              <a:rPr lang="en-GB" sz="1100" noProof="1">
                <a:ea typeface="+mn-lt"/>
                <a:cs typeface="+mn-lt"/>
              </a:rPr>
              <a:t>στον εντοπισμό ευκαιριών και στην πρόβλεψη μελλοντικών ενεργειών</a:t>
            </a:r>
            <a:r>
              <a:rPr lang="en-GB" sz="1100" noProof="1">
                <a:effectLst/>
                <a:ea typeface="+mn-lt"/>
                <a:cs typeface="+mn-lt"/>
              </a:rPr>
              <a:t>.</a:t>
            </a:r>
            <a:endParaRPr lang="en-GB" sz="1100" noProof="1">
              <a:ea typeface="+mn-lt"/>
              <a:cs typeface="+mn-lt"/>
            </a:endParaRPr>
          </a:p>
          <a:p>
            <a:pPr marL="285750" indent="-285750" algn="just">
              <a:buFont typeface="Arial"/>
              <a:buChar char="•"/>
            </a:pPr>
            <a:r>
              <a:rPr lang="en-GB" sz="1100" noProof="1">
                <a:ea typeface="+mn-lt"/>
                <a:cs typeface="+mn-lt"/>
              </a:rPr>
              <a:t>Οι εταιρείες θα πρέπει να κατανοούν σε βάθος τις διαδρομές λήψης αποφάσεων των πολύτιμων πελατών τους</a:t>
            </a:r>
            <a:r>
              <a:rPr lang="en-GB" sz="1100" noProof="1">
                <a:effectLst/>
                <a:ea typeface="+mn-lt"/>
                <a:cs typeface="+mn-lt"/>
              </a:rPr>
              <a:t>.</a:t>
            </a:r>
            <a:r>
              <a:rPr lang="en-GB" sz="1100" noProof="1">
                <a:ea typeface="+mn-lt"/>
                <a:cs typeface="+mn-lt"/>
              </a:rPr>
              <a:t> </a:t>
            </a:r>
            <a:endParaRPr lang="en-GB" sz="1100" noProof="1">
              <a:ea typeface="Calibri"/>
              <a:cs typeface="Calibri" panose="020F0502020204030204"/>
            </a:endParaRPr>
          </a:p>
          <a:p>
            <a:pPr marL="285750" indent="-285750" algn="just">
              <a:buFont typeface="Arial"/>
              <a:buChar char="•"/>
            </a:pPr>
            <a:r>
              <a:rPr lang="en-GB" sz="1100" noProof="1">
                <a:ea typeface="+mn-lt"/>
                <a:cs typeface="+mn-lt"/>
              </a:rPr>
              <a:t>Όταν οι πελάτες έχουν μια αρνητική εμπειρία</a:t>
            </a:r>
            <a:r>
              <a:rPr lang="en-GB" sz="1100" noProof="1">
                <a:effectLst/>
                <a:ea typeface="+mn-lt"/>
                <a:cs typeface="+mn-lt"/>
              </a:rPr>
              <a:t>, </a:t>
            </a:r>
            <a:r>
              <a:rPr lang="en-GB" sz="1100" noProof="1">
                <a:ea typeface="+mn-lt"/>
                <a:cs typeface="+mn-lt"/>
              </a:rPr>
              <a:t>συχνά σταματούν να ασχολούνται με την εταιρεία</a:t>
            </a:r>
            <a:r>
              <a:rPr lang="en-GB" sz="1100" noProof="1">
                <a:effectLst/>
                <a:ea typeface="+mn-lt"/>
                <a:cs typeface="+mn-lt"/>
              </a:rPr>
              <a:t>. </a:t>
            </a:r>
            <a:r>
              <a:rPr lang="en-GB" sz="1100" noProof="1">
                <a:ea typeface="+mn-lt"/>
                <a:cs typeface="+mn-lt"/>
              </a:rPr>
              <a:t>Η διασφάλιση ενός θετικού ταξιδιού πελατών σημαίνει ότι κάθε σημείο αλληλεπίδρασης πρέπει να βελτιστοποιηθεί</a:t>
            </a:r>
            <a:r>
              <a:rPr lang="en-GB" sz="1100" noProof="1">
                <a:effectLst/>
                <a:ea typeface="+mn-lt"/>
                <a:cs typeface="+mn-lt"/>
              </a:rPr>
              <a:t>.</a:t>
            </a:r>
            <a:r>
              <a:rPr lang="en-GB" sz="1100" noProof="1">
                <a:ea typeface="+mn-lt"/>
                <a:cs typeface="+mn-lt"/>
              </a:rPr>
              <a:t> </a:t>
            </a:r>
            <a:endParaRPr lang="en-GB" sz="1100" noProof="1">
              <a:ea typeface="Calibri"/>
              <a:cs typeface="Calibri" panose="020F0502020204030204"/>
            </a:endParaRPr>
          </a:p>
          <a:p>
            <a:pPr marL="285750" indent="-285750" algn="just">
              <a:buFont typeface="Arial"/>
              <a:buChar char="•"/>
            </a:pPr>
            <a:r>
              <a:rPr lang="en-GB" sz="1100" noProof="1">
                <a:ea typeface="+mn-lt"/>
                <a:cs typeface="+mn-lt"/>
              </a:rPr>
              <a:t>Ενώ το μάρκετινγκ</a:t>
            </a:r>
            <a:r>
              <a:rPr lang="en-GB" sz="1100" noProof="1">
                <a:effectLst/>
                <a:ea typeface="+mn-lt"/>
                <a:cs typeface="+mn-lt"/>
              </a:rPr>
              <a:t>, </a:t>
            </a:r>
            <a:r>
              <a:rPr lang="en-GB" sz="1100" noProof="1">
                <a:ea typeface="+mn-lt"/>
                <a:cs typeface="+mn-lt"/>
              </a:rPr>
              <a:t>οι πωλήσεις και η υποστήριξη είναι προφανείς παράγοντες στο ταξίδι του πελάτη</a:t>
            </a:r>
            <a:r>
              <a:rPr lang="en-GB" sz="1100" noProof="1">
                <a:effectLst/>
                <a:ea typeface="+mn-lt"/>
                <a:cs typeface="+mn-lt"/>
              </a:rPr>
              <a:t>, </a:t>
            </a:r>
            <a:r>
              <a:rPr lang="en-GB" sz="1100" noProof="1">
                <a:ea typeface="+mn-lt"/>
                <a:cs typeface="+mn-lt"/>
              </a:rPr>
              <a:t>υπάρχουν και άλλοι κρίσιμοι ρόλοι</a:t>
            </a:r>
            <a:r>
              <a:rPr lang="en-GB" sz="1100" noProof="1">
                <a:effectLst/>
                <a:ea typeface="+mn-lt"/>
                <a:cs typeface="+mn-lt"/>
              </a:rPr>
              <a:t>, </a:t>
            </a:r>
            <a:r>
              <a:rPr lang="en-GB" sz="1100" noProof="1">
                <a:ea typeface="+mn-lt"/>
                <a:cs typeface="+mn-lt"/>
              </a:rPr>
              <a:t>όπως η διαχείριση παραγγελιών και η εκπλήρωση</a:t>
            </a:r>
            <a:r>
              <a:rPr lang="en-GB" sz="1100" noProof="1">
                <a:effectLst/>
                <a:ea typeface="+mn-lt"/>
                <a:cs typeface="+mn-lt"/>
              </a:rPr>
              <a:t>.</a:t>
            </a:r>
            <a:endParaRPr lang="en-GB" sz="1100" noProof="1">
              <a:ea typeface="+mn-lt"/>
              <a:cs typeface="+mn-lt"/>
            </a:endParaRPr>
          </a:p>
          <a:p>
            <a:pPr marL="285750" indent="-285750" algn="just">
              <a:buFont typeface="Arial"/>
              <a:buChar char="•"/>
            </a:pPr>
            <a:r>
              <a:rPr lang="en-GB" sz="1100" noProof="1">
                <a:ea typeface="+mn-lt"/>
                <a:cs typeface="+mn-lt"/>
              </a:rPr>
              <a:t>Ο σχεδιασμός μιας καμπάνιας ψηφιακού μάρκετινγκ </a:t>
            </a:r>
            <a:r>
              <a:rPr lang="en-GB" sz="1100" noProof="1">
                <a:effectLst/>
                <a:ea typeface="+mn-lt"/>
                <a:cs typeface="+mn-lt"/>
              </a:rPr>
              <a:t>(</a:t>
            </a:r>
            <a:r>
              <a:rPr lang="en-GB" sz="1100" noProof="1">
                <a:ea typeface="+mn-lt"/>
                <a:cs typeface="+mn-lt"/>
              </a:rPr>
              <a:t>για τη γεωργία</a:t>
            </a:r>
            <a:r>
              <a:rPr lang="en-GB" sz="1100" noProof="1">
                <a:effectLst/>
                <a:ea typeface="+mn-lt"/>
                <a:cs typeface="+mn-lt"/>
              </a:rPr>
              <a:t>) </a:t>
            </a:r>
            <a:r>
              <a:rPr lang="en-GB" sz="1100" noProof="1">
                <a:ea typeface="+mn-lt"/>
                <a:cs typeface="+mn-lt"/>
              </a:rPr>
              <a:t>είναι απαραίτητος και αποτελεί ένα επόμενο βήμα για την κατανόηση των πελατών σας</a:t>
            </a:r>
            <a:r>
              <a:rPr lang="en-GB" sz="1100" noProof="1">
                <a:effectLst/>
                <a:ea typeface="+mn-lt"/>
                <a:cs typeface="+mn-lt"/>
              </a:rPr>
              <a:t>.</a:t>
            </a:r>
            <a:endParaRPr lang="en-GB" sz="1100" noProof="1">
              <a:ea typeface="+mn-lt"/>
              <a:cs typeface="+mn-lt"/>
            </a:endParaRPr>
          </a:p>
          <a:p>
            <a:pPr lvl="0" algn="just"/>
            <a:endParaRPr lang="en-GB" sz="2000">
              <a:effectLst/>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43</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355976" y="5437629"/>
            <a:ext cx="6097464" cy="461665"/>
          </a:xfrm>
          <a:prstGeom prst="rect">
            <a:avLst/>
          </a:prstGeom>
          <a:noFill/>
        </p:spPr>
        <p:txBody>
          <a:bodyPr wrap="square" lIns="91440" tIns="45720" rIns="91440" bIns="45720" anchor="t">
            <a:spAutoFit/>
          </a:bodyPr>
          <a:lstStyle/>
          <a:p>
            <a:pPr algn="ctr"/>
            <a:r>
              <a:rPr lang="en-GB" sz="1200" noProof="1">
                <a:ea typeface="+mn-lt"/>
                <a:cs typeface="+mn-lt"/>
              </a:rPr>
              <a:t>Τύποι ψηφιακού μάρκετινγκ</a:t>
            </a:r>
            <a:r>
              <a:rPr lang="en-GB" sz="1200" noProof="1">
                <a:effectLst/>
                <a:ea typeface="+mn-lt"/>
                <a:cs typeface="+mn-lt"/>
              </a:rPr>
              <a:t>: </a:t>
            </a:r>
            <a:r>
              <a:rPr lang="en-GB" sz="1200" noProof="1">
                <a:ea typeface="+mn-lt"/>
                <a:cs typeface="+mn-lt"/>
              </a:rPr>
              <a:t>μια προσέγγιση από την </a:t>
            </a:r>
            <a:r>
              <a:rPr lang="en-GB" sz="1200" noProof="1">
                <a:effectLst/>
                <a:ea typeface="+mn-lt"/>
                <a:cs typeface="+mn-lt"/>
              </a:rPr>
              <a:t>.radiancevisiongroup (</a:t>
            </a:r>
            <a:r>
              <a:rPr lang="en-GB" sz="1200" noProof="1">
                <a:ea typeface="+mn-lt"/>
                <a:cs typeface="+mn-lt"/>
              </a:rPr>
              <a:t>πηγή</a:t>
            </a:r>
            <a:r>
              <a:rPr lang="en-GB" sz="1200" noProof="1">
                <a:effectLst/>
                <a:ea typeface="+mn-lt"/>
                <a:cs typeface="+mn-lt"/>
              </a:rPr>
              <a:t>:radiancevisiongroup.com)</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pic>
        <p:nvPicPr>
          <p:cNvPr id="7" name="Picture 6">
            <a:extLst>
              <a:ext uri="{FF2B5EF4-FFF2-40B4-BE49-F238E27FC236}">
                <a16:creationId xmlns:a16="http://schemas.microsoft.com/office/drawing/2014/main" id="{DC7D76DB-8ABF-ADCA-F6DE-AB689463B0D4}"/>
              </a:ext>
            </a:extLst>
          </p:cNvPr>
          <p:cNvPicPr>
            <a:picLocks noChangeAspect="1"/>
          </p:cNvPicPr>
          <p:nvPr/>
        </p:nvPicPr>
        <p:blipFill>
          <a:blip r:embed="rId3"/>
          <a:stretch>
            <a:fillRect/>
          </a:stretch>
        </p:blipFill>
        <p:spPr>
          <a:xfrm>
            <a:off x="7050741" y="2009003"/>
            <a:ext cx="4706844" cy="3352800"/>
          </a:xfrm>
          <a:prstGeom prst="rect">
            <a:avLst/>
          </a:prstGeom>
          <a:ln>
            <a:solidFill>
              <a:schemeClr val="accent1"/>
            </a:solidFill>
          </a:ln>
        </p:spPr>
      </p:pic>
    </p:spTree>
    <p:extLst>
      <p:ext uri="{BB962C8B-B14F-4D97-AF65-F5344CB8AC3E}">
        <p14:creationId xmlns:p14="http://schemas.microsoft.com/office/powerpoint/2010/main" val="87900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σχεδιασμός στρατηγικής</a:t>
            </a:r>
            <a:endParaRPr lang="el-GR" dirty="0" err="1">
              <a:ea typeface="+mj-lt"/>
              <a:cs typeface="+mj-l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712294"/>
            <a:ext cx="4559812" cy="3904219"/>
          </a:xfrm>
        </p:spPr>
        <p:txBody>
          <a:bodyPr vert="horz" lIns="91440" tIns="45720" rIns="91440" bIns="45720" rtlCol="0" anchor="t">
            <a:noAutofit/>
          </a:bodyPr>
          <a:lstStyle/>
          <a:p>
            <a:pPr algn="just"/>
            <a:r>
              <a:rPr lang="en-GB" sz="1200" noProof="1">
                <a:ea typeface="+mn-lt"/>
                <a:cs typeface="+mn-lt"/>
              </a:rPr>
              <a:t>Υπάρχουν πολυάριθμες μεθοδολογίες</a:t>
            </a:r>
            <a:r>
              <a:rPr lang="en-GB" sz="1200" noProof="1">
                <a:effectLst/>
                <a:ea typeface="+mn-lt"/>
                <a:cs typeface="+mn-lt"/>
              </a:rPr>
              <a:t>, </a:t>
            </a:r>
            <a:r>
              <a:rPr lang="en-GB" sz="1200" noProof="1">
                <a:ea typeface="+mn-lt"/>
                <a:cs typeface="+mn-lt"/>
              </a:rPr>
              <a:t>πλαίσια και κατευθυντήριες γραμμές για τον σχεδιασμό μιας στρατηγικής ψηφιακού μάρκετινγκ</a:t>
            </a:r>
            <a:r>
              <a:rPr lang="en-GB" sz="1200" noProof="1">
                <a:effectLst/>
                <a:ea typeface="+mn-lt"/>
                <a:cs typeface="+mn-lt"/>
              </a:rPr>
              <a:t>. </a:t>
            </a:r>
            <a:r>
              <a:rPr lang="en-GB" sz="1200" noProof="1">
                <a:ea typeface="+mn-lt"/>
                <a:cs typeface="+mn-lt"/>
              </a:rPr>
              <a:t>Οι περισσότερες από αυτές συμφωνούν σχετικά με τα βασικά βήματα που απαιτούνται.</a:t>
            </a:r>
            <a:endParaRPr lang="en-GB" sz="1200" noProof="1">
              <a:ea typeface="Calibri"/>
              <a:cs typeface="Calibri"/>
            </a:endParaRPr>
          </a:p>
          <a:p>
            <a:pPr marL="285750" indent="-285750" algn="just">
              <a:buFont typeface="Arial"/>
              <a:buChar char="•"/>
            </a:pPr>
            <a:r>
              <a:rPr lang="en-GB" sz="1100" b="1" noProof="1">
                <a:ea typeface="+mn-lt"/>
                <a:cs typeface="+mn-lt"/>
              </a:rPr>
              <a:t>Κατανοήστε το κοινό σας</a:t>
            </a:r>
            <a:r>
              <a:rPr lang="en-GB" sz="1100" noProof="1">
                <a:effectLst/>
                <a:ea typeface="+mn-lt"/>
                <a:cs typeface="+mn-lt"/>
              </a:rPr>
              <a:t>: </a:t>
            </a:r>
            <a:r>
              <a:rPr lang="en-GB" sz="1100" noProof="1">
                <a:ea typeface="+mn-lt"/>
                <a:cs typeface="+mn-lt"/>
              </a:rPr>
              <a:t>Προσδιορίστε τους αγρότες ή τις γεωργικές επιχειρήσεις-στόχους σας</a:t>
            </a:r>
            <a:r>
              <a:rPr lang="en-GB" sz="1100" noProof="1">
                <a:effectLst/>
                <a:ea typeface="+mn-lt"/>
                <a:cs typeface="+mn-lt"/>
              </a:rPr>
              <a:t>.</a:t>
            </a:r>
            <a:r>
              <a:rPr lang="en-GB" sz="1100" noProof="1">
                <a:ea typeface="+mn-lt"/>
                <a:cs typeface="+mn-lt"/>
              </a:rPr>
              <a:t> </a:t>
            </a:r>
            <a:endParaRPr lang="en-GB" sz="1100" noProof="1">
              <a:ea typeface="Calibri"/>
              <a:cs typeface="Calibri"/>
            </a:endParaRPr>
          </a:p>
          <a:p>
            <a:pPr marL="285750" indent="-285750" algn="just">
              <a:buFont typeface="Arial"/>
              <a:buChar char="•"/>
            </a:pPr>
            <a:r>
              <a:rPr lang="en-GB" sz="1100" b="1" noProof="1">
                <a:ea typeface="+mn-lt"/>
                <a:cs typeface="+mn-lt"/>
              </a:rPr>
              <a:t>Ορίστε σαφείς στόχους</a:t>
            </a:r>
            <a:r>
              <a:rPr lang="en-GB" sz="1100" noProof="1">
                <a:effectLst/>
                <a:ea typeface="+mn-lt"/>
                <a:cs typeface="+mn-lt"/>
              </a:rPr>
              <a:t>: </a:t>
            </a:r>
            <a:r>
              <a:rPr lang="en-GB" sz="1100" noProof="1">
                <a:ea typeface="+mn-lt"/>
                <a:cs typeface="+mn-lt"/>
              </a:rPr>
              <a:t>Καθορίστε τι θέλετε να επιτύχετε</a:t>
            </a:r>
            <a:r>
              <a:rPr lang="en-GB" sz="1100" noProof="1">
                <a:effectLst/>
                <a:ea typeface="+mn-lt"/>
                <a:cs typeface="+mn-lt"/>
              </a:rPr>
              <a:t>.</a:t>
            </a:r>
            <a:r>
              <a:rPr lang="en-GB" sz="1100" noProof="1">
                <a:ea typeface="+mn-lt"/>
                <a:cs typeface="+mn-lt"/>
              </a:rPr>
              <a:t> </a:t>
            </a:r>
            <a:endParaRPr lang="en-GB" sz="1100" noProof="1">
              <a:ea typeface="Calibri"/>
              <a:cs typeface="Calibri"/>
            </a:endParaRPr>
          </a:p>
          <a:p>
            <a:pPr marL="285750" indent="-285750" algn="just">
              <a:buFont typeface="Arial"/>
              <a:buChar char="•"/>
            </a:pPr>
            <a:r>
              <a:rPr lang="en-GB" sz="1100" b="1" noProof="1">
                <a:ea typeface="+mn-lt"/>
                <a:cs typeface="+mn-lt"/>
              </a:rPr>
              <a:t>Έρευνα και συλλογή δεδομένων</a:t>
            </a:r>
            <a:r>
              <a:rPr lang="en-GB" sz="1100" noProof="1">
                <a:effectLst/>
                <a:ea typeface="+mn-lt"/>
                <a:cs typeface="+mn-lt"/>
              </a:rPr>
              <a:t>: </a:t>
            </a:r>
            <a:r>
              <a:rPr lang="en-GB" sz="1100" noProof="1">
                <a:ea typeface="+mn-lt"/>
                <a:cs typeface="+mn-lt"/>
              </a:rPr>
              <a:t>Συγκεντρώστε δεδομένα σχετικά με τις τρέχουσες τάσεις της αγοράς στη γεωργία</a:t>
            </a:r>
            <a:r>
              <a:rPr lang="en-GB" sz="1100" noProof="1">
                <a:effectLst/>
                <a:ea typeface="+mn-lt"/>
                <a:cs typeface="+mn-lt"/>
              </a:rPr>
              <a:t>, </a:t>
            </a:r>
            <a:r>
              <a:rPr lang="en-GB" sz="1100" noProof="1">
                <a:ea typeface="+mn-lt"/>
                <a:cs typeface="+mn-lt"/>
              </a:rPr>
              <a:t>την ανάλυση των ανταγωνιστών και τους πιθανούς τομείς ανάπτυξης</a:t>
            </a:r>
            <a:r>
              <a:rPr lang="en-GB" sz="1100" noProof="1">
                <a:effectLst/>
                <a:ea typeface="+mn-lt"/>
                <a:cs typeface="+mn-lt"/>
              </a:rPr>
              <a:t>.</a:t>
            </a:r>
            <a:r>
              <a:rPr lang="en-GB" sz="1100" noProof="1">
                <a:ea typeface="+mn-lt"/>
                <a:cs typeface="+mn-lt"/>
              </a:rPr>
              <a:t> </a:t>
            </a:r>
            <a:endParaRPr lang="en-GB" sz="1100" noProof="1">
              <a:ea typeface="Calibri"/>
              <a:cs typeface="Calibri"/>
            </a:endParaRPr>
          </a:p>
          <a:p>
            <a:pPr marL="285750" indent="-285750" algn="just">
              <a:buFont typeface="Arial"/>
              <a:buChar char="•"/>
            </a:pPr>
            <a:r>
              <a:rPr lang="en-GB" sz="1100" b="1" noProof="1">
                <a:ea typeface="+mn-lt"/>
                <a:cs typeface="+mn-lt"/>
              </a:rPr>
              <a:t>Επιλέξτε τις σωστές ψηφιακές πλατφόρμες</a:t>
            </a:r>
            <a:r>
              <a:rPr lang="en-GB" sz="1100" noProof="1">
                <a:effectLst/>
                <a:ea typeface="+mn-lt"/>
                <a:cs typeface="+mn-lt"/>
              </a:rPr>
              <a:t>: </a:t>
            </a:r>
            <a:r>
              <a:rPr lang="en-GB" sz="1100" noProof="1">
                <a:ea typeface="+mn-lt"/>
                <a:cs typeface="+mn-lt"/>
              </a:rPr>
              <a:t>Ανάλογα με το κοινό-στόχο σας</a:t>
            </a:r>
            <a:r>
              <a:rPr lang="en-GB" sz="1100" noProof="1">
                <a:effectLst/>
                <a:ea typeface="+mn-lt"/>
                <a:cs typeface="+mn-lt"/>
              </a:rPr>
              <a:t>, </a:t>
            </a:r>
            <a:r>
              <a:rPr lang="en-GB" sz="1100" noProof="1">
                <a:ea typeface="+mn-lt"/>
                <a:cs typeface="+mn-lt"/>
              </a:rPr>
              <a:t>επιλέξτε τις πλατφόρμες που χρησιμοποιούν συχνά</a:t>
            </a:r>
            <a:r>
              <a:rPr lang="en-GB" sz="1100" noProof="1">
                <a:effectLst/>
                <a:ea typeface="+mn-lt"/>
                <a:cs typeface="+mn-lt"/>
              </a:rPr>
              <a:t>.</a:t>
            </a:r>
            <a:r>
              <a:rPr lang="en-GB" sz="1100" noProof="1">
                <a:ea typeface="+mn-lt"/>
                <a:cs typeface="+mn-lt"/>
              </a:rPr>
              <a:t> </a:t>
            </a:r>
            <a:endParaRPr lang="en-GB" sz="1100" noProof="1">
              <a:ea typeface="Calibri"/>
              <a:cs typeface="Calibri"/>
            </a:endParaRPr>
          </a:p>
          <a:p>
            <a:pPr marL="285750" indent="-285750" algn="just">
              <a:buFont typeface="Arial"/>
              <a:buChar char="•"/>
            </a:pPr>
            <a:r>
              <a:rPr lang="en-GB" sz="1100" b="1" noProof="1">
                <a:ea typeface="+mn-lt"/>
                <a:cs typeface="+mn-lt"/>
              </a:rPr>
              <a:t>Δημιουργία περιεχομένου</a:t>
            </a:r>
            <a:r>
              <a:rPr lang="en-GB" sz="1100" noProof="1">
                <a:effectLst/>
                <a:ea typeface="+mn-lt"/>
                <a:cs typeface="+mn-lt"/>
              </a:rPr>
              <a:t>: </a:t>
            </a:r>
            <a:r>
              <a:rPr lang="en-GB" sz="1100" noProof="1">
                <a:ea typeface="+mn-lt"/>
                <a:cs typeface="+mn-lt"/>
              </a:rPr>
              <a:t>Ανάπτυξη περιεχομένου που έχει απήχηση στους αγρότες</a:t>
            </a:r>
            <a:r>
              <a:rPr lang="en-GB" sz="1100" noProof="1">
                <a:effectLst/>
                <a:ea typeface="+mn-lt"/>
                <a:cs typeface="+mn-lt"/>
              </a:rPr>
              <a:t>.</a:t>
            </a:r>
            <a:endParaRPr lang="en-GB" sz="1100" noProof="1">
              <a:ea typeface="+mn-lt"/>
              <a:cs typeface="+mn-lt"/>
            </a:endParaRPr>
          </a:p>
          <a:p>
            <a:pPr marL="285750" indent="-285750" algn="just">
              <a:buFont typeface="Arial"/>
              <a:buChar char="•"/>
            </a:pPr>
            <a:r>
              <a:rPr lang="en-GB" sz="1100" b="1" noProof="1">
                <a:ea typeface="+mn-lt"/>
                <a:cs typeface="+mn-lt"/>
              </a:rPr>
              <a:t>Συμμετοχή και αλληλεπίδραση</a:t>
            </a:r>
            <a:r>
              <a:rPr lang="en-GB" sz="1100" noProof="1">
                <a:ea typeface="+mn-lt"/>
                <a:cs typeface="+mn-lt"/>
              </a:rPr>
              <a:t>: Απαντήστε σε ερωτήματα, συμμετέχετε σε φόρουμ αγροτών και σε συζητήσεις. Η οικοδόμηση εμπιστοσύνης είναι ζωτικής σημασίας στη γεωργική κοινότητα.</a:t>
            </a:r>
          </a:p>
          <a:p>
            <a:pPr algn="just"/>
            <a:endParaRPr lang="en-GB" sz="1800">
              <a:cs typeface="Calibri"/>
            </a:endParaRPr>
          </a:p>
          <a:p>
            <a:pPr marL="342900" indent="-342900">
              <a:buFont typeface="+mj-lt"/>
              <a:buAutoNum type="arabicPeriod"/>
            </a:pPr>
            <a:endParaRPr lang="en-GR" sz="180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44</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1616" y="5808505"/>
            <a:ext cx="6097464" cy="276999"/>
          </a:xfrm>
          <a:prstGeom prst="rect">
            <a:avLst/>
          </a:prstGeom>
          <a:noFill/>
        </p:spPr>
        <p:txBody>
          <a:bodyPr wrap="square" lIns="91440" tIns="45720" rIns="91440" bIns="45720" anchor="t">
            <a:spAutoFit/>
          </a:bodyPr>
          <a:lstStyle/>
          <a:p>
            <a:pPr algn="ctr"/>
            <a:r>
              <a:rPr lang="en-GB" sz="1200" noProof="1">
                <a:ea typeface="+mn-lt"/>
                <a:cs typeface="+mn-lt"/>
              </a:rPr>
              <a:t>Ένα πλαίσιο ψηφιακού μάρκετινγκ </a:t>
            </a:r>
            <a:r>
              <a:rPr lang="en-GB" sz="1200" noProof="1">
                <a:effectLst/>
                <a:ea typeface="+mn-lt"/>
                <a:cs typeface="+mn-lt"/>
              </a:rPr>
              <a:t>(</a:t>
            </a:r>
            <a:r>
              <a:rPr lang="en-GB" sz="1200" noProof="1">
                <a:ea typeface="+mn-lt"/>
                <a:cs typeface="+mn-lt"/>
              </a:rPr>
              <a:t>πηγή</a:t>
            </a:r>
            <a:r>
              <a:rPr lang="en-GB" sz="1200" noProof="1">
                <a:effectLst/>
                <a:ea typeface="+mn-lt"/>
                <a:cs typeface="+mn-lt"/>
              </a:rPr>
              <a:t>: McKinsey)</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Μάρκετινγκ</a:t>
            </a:r>
            <a:endParaRPr lang="en-US" noProof="1">
              <a:ea typeface="Calibri"/>
              <a:cs typeface="Calibri"/>
            </a:endParaRPr>
          </a:p>
        </p:txBody>
      </p:sp>
      <p:pic>
        <p:nvPicPr>
          <p:cNvPr id="4" name="Picture 3">
            <a:extLst>
              <a:ext uri="{FF2B5EF4-FFF2-40B4-BE49-F238E27FC236}">
                <a16:creationId xmlns:a16="http://schemas.microsoft.com/office/drawing/2014/main" id="{2CF2B6FF-509B-401B-9C76-71555306E5DC}"/>
              </a:ext>
            </a:extLst>
          </p:cNvPr>
          <p:cNvPicPr>
            <a:picLocks noChangeAspect="1"/>
          </p:cNvPicPr>
          <p:nvPr/>
        </p:nvPicPr>
        <p:blipFill>
          <a:blip r:embed="rId3"/>
          <a:stretch>
            <a:fillRect/>
          </a:stretch>
        </p:blipFill>
        <p:spPr>
          <a:xfrm>
            <a:off x="6291083" y="1712442"/>
            <a:ext cx="5367011" cy="4008135"/>
          </a:xfrm>
          <a:prstGeom prst="rect">
            <a:avLst/>
          </a:prstGeom>
          <a:ln>
            <a:solidFill>
              <a:schemeClr val="accent1"/>
            </a:solidFill>
          </a:ln>
        </p:spPr>
      </p:pic>
    </p:spTree>
    <p:extLst>
      <p:ext uri="{BB962C8B-B14F-4D97-AF65-F5344CB8AC3E}">
        <p14:creationId xmlns:p14="http://schemas.microsoft.com/office/powerpoint/2010/main" val="3777226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μεθοδολογίες μάρκετινγκ</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2064719"/>
            <a:ext cx="4559812" cy="2904094"/>
          </a:xfrm>
        </p:spPr>
        <p:txBody>
          <a:bodyPr vert="horz" lIns="91440" tIns="45720" rIns="91440" bIns="45720" rtlCol="0" anchor="t">
            <a:noAutofit/>
          </a:bodyPr>
          <a:lstStyle/>
          <a:p>
            <a:pPr algn="just">
              <a:buFont typeface="Arial" panose="020B0604020202020204" pitchFamily="34" charset="0"/>
              <a:buChar char="•"/>
            </a:pPr>
            <a:r>
              <a:rPr lang="en-GB" sz="1200" noProof="1">
                <a:ea typeface="+mn-lt"/>
                <a:cs typeface="+mn-lt"/>
              </a:rPr>
              <a:t>Για να προσφέρετε μια απρόσκοπτη πολυκαναλική εμπειρία πελατών</a:t>
            </a:r>
            <a:r>
              <a:rPr lang="en-GB" sz="1200" noProof="1">
                <a:effectLst/>
                <a:ea typeface="+mn-lt"/>
                <a:cs typeface="+mn-lt"/>
              </a:rPr>
              <a:t>, </a:t>
            </a:r>
            <a:r>
              <a:rPr lang="en-GB" sz="1200" noProof="1">
                <a:ea typeface="+mn-lt"/>
                <a:cs typeface="+mn-lt"/>
              </a:rPr>
              <a:t>είναι απαραίτητο να διαθέτετε τεχνολογία μάρκετινγκ που μπορεί να αυτοματοποιήσει</a:t>
            </a:r>
            <a:r>
              <a:rPr lang="en-GB" sz="1200" noProof="1">
                <a:effectLst/>
                <a:ea typeface="+mn-lt"/>
                <a:cs typeface="+mn-lt"/>
              </a:rPr>
              <a:t>, </a:t>
            </a:r>
            <a:r>
              <a:rPr lang="en-GB" sz="1200" noProof="1">
                <a:ea typeface="+mn-lt"/>
                <a:cs typeface="+mn-lt"/>
              </a:rPr>
              <a:t>να εξατομικεύσει και να συντονίσει τις δραστηριότητες</a:t>
            </a:r>
            <a:r>
              <a:rPr lang="en-GB" sz="1200" noProof="1">
                <a:effectLst/>
                <a:ea typeface="+mn-lt"/>
                <a:cs typeface="+mn-lt"/>
              </a:rPr>
              <a:t>.</a:t>
            </a:r>
            <a:r>
              <a:rPr lang="en-GB" sz="1200" noProof="1">
                <a:ea typeface="+mn-lt"/>
                <a:cs typeface="+mn-lt"/>
              </a:rPr>
              <a:t> </a:t>
            </a:r>
            <a:endParaRPr lang="en-GB" sz="1200" noProof="1">
              <a:effectLst/>
              <a:ea typeface="Times New Roman" panose="02020603050405020304" pitchFamily="18" charset="0"/>
              <a:cs typeface="Calibri" panose="020F0502020204030204"/>
            </a:endParaRPr>
          </a:p>
          <a:p>
            <a:pPr algn="just">
              <a:buFont typeface="Arial" panose="020B0604020202020204" pitchFamily="34" charset="0"/>
              <a:buChar char="•"/>
            </a:pPr>
            <a:r>
              <a:rPr lang="en-GB" sz="1200" noProof="1">
                <a:ea typeface="+mn-lt"/>
                <a:cs typeface="+mn-lt"/>
              </a:rPr>
              <a:t>Μια βασική πτυχή των αποτελεσματικών λειτουργιών μάρκετινγκ είναι η ύπαρξη ενός συστήματος που είναι προσαρμόσιμο</a:t>
            </a:r>
            <a:r>
              <a:rPr lang="en-GB" sz="1200" noProof="1">
                <a:effectLst/>
                <a:ea typeface="+mn-lt"/>
                <a:cs typeface="+mn-lt"/>
              </a:rPr>
              <a:t>. </a:t>
            </a:r>
            <a:r>
              <a:rPr lang="en-GB" sz="1200" noProof="1">
                <a:ea typeface="+mn-lt"/>
                <a:cs typeface="+mn-lt"/>
              </a:rPr>
              <a:t>Θα πρέπει να είναι συμβατό με μεγάλες πλατφόρμες όπως η </a:t>
            </a:r>
            <a:r>
              <a:rPr lang="en-GB" sz="1200" noProof="1">
                <a:effectLst/>
                <a:ea typeface="+mn-lt"/>
                <a:cs typeface="+mn-lt"/>
              </a:rPr>
              <a:t>Adobe </a:t>
            </a:r>
            <a:r>
              <a:rPr lang="en-GB" sz="1200" noProof="1">
                <a:ea typeface="+mn-lt"/>
                <a:cs typeface="+mn-lt"/>
              </a:rPr>
              <a:t>ή η </a:t>
            </a:r>
            <a:r>
              <a:rPr lang="en-GB" sz="1200" noProof="1">
                <a:effectLst/>
                <a:ea typeface="+mn-lt"/>
                <a:cs typeface="+mn-lt"/>
              </a:rPr>
              <a:t>Oracle, </a:t>
            </a:r>
            <a:r>
              <a:rPr lang="en-GB" sz="1200" noProof="1">
                <a:ea typeface="+mn-lt"/>
                <a:cs typeface="+mn-lt"/>
              </a:rPr>
              <a:t>αλλά και αρκετά ευέλικτο ώστε να ενσωματώνεται με εξειδικευμένες λύσεις που προσφέρουν καινοτόμα χαρακτηριστικά</a:t>
            </a:r>
            <a:r>
              <a:rPr lang="en-GB" sz="1200" noProof="1">
                <a:effectLst/>
                <a:ea typeface="+mn-lt"/>
                <a:cs typeface="+mn-lt"/>
              </a:rPr>
              <a:t>.</a:t>
            </a:r>
            <a:r>
              <a:rPr lang="en-GB" sz="1200" noProof="1">
                <a:ea typeface="+mn-lt"/>
                <a:cs typeface="+mn-lt"/>
              </a:rPr>
              <a:t> </a:t>
            </a:r>
            <a:endParaRPr lang="en-GB" sz="1200" noProof="1">
              <a:ea typeface="Calibri"/>
              <a:cs typeface="Calibri" panose="020F0502020204030204"/>
            </a:endParaRPr>
          </a:p>
          <a:p>
            <a:pPr algn="just">
              <a:buFont typeface="Arial" panose="020B0604020202020204" pitchFamily="34" charset="0"/>
              <a:buChar char="•"/>
            </a:pPr>
            <a:r>
              <a:rPr lang="en-GB" sz="1200" noProof="1">
                <a:ea typeface="+mn-lt"/>
                <a:cs typeface="+mn-lt"/>
              </a:rPr>
              <a:t>η πιο προηγμένη τεχνολογία μάρκετινγκ μπορεί να μην είναι πάντα η καλύτερη λύση για κάθε οργανισμό</a:t>
            </a:r>
            <a:r>
              <a:rPr lang="en-GB" sz="1200" noProof="1">
                <a:effectLst/>
                <a:ea typeface="+mn-lt"/>
                <a:cs typeface="+mn-lt"/>
              </a:rPr>
              <a:t>. </a:t>
            </a:r>
            <a:r>
              <a:rPr lang="en-GB" sz="1200" noProof="1">
                <a:ea typeface="+mn-lt"/>
                <a:cs typeface="+mn-lt"/>
              </a:rPr>
              <a:t>Παράγοντες όπως το πόσο καλά μια λύση ενσωματώνεται με τα υπάρχοντα συστήματα ή ανταποκρίνεται σε συγκεκριμένες ανάγκες μπορεί να είναι πιο κρίσιμοι</a:t>
            </a:r>
            <a:r>
              <a:rPr lang="en-GB" sz="1200" noProof="1">
                <a:effectLst/>
                <a:ea typeface="+mn-lt"/>
                <a:cs typeface="+mn-lt"/>
              </a:rPr>
              <a:t>.</a:t>
            </a:r>
            <a:endParaRPr lang="en-GB" sz="1200" noProof="1">
              <a:ea typeface="+mn-lt"/>
              <a:cs typeface="+mn-lt"/>
            </a:endParaRPr>
          </a:p>
          <a:p>
            <a:pPr marL="285750" indent="-285750" algn="just">
              <a:buFont typeface="Arial" panose="020B0604020202020204" pitchFamily="34" charset="0"/>
              <a:buChar char="•"/>
            </a:pPr>
            <a:endParaRPr lang="en-GB">
              <a:effectLst/>
              <a:ea typeface="Times New Roman" panose="02020603050405020304" pitchFamily="18" charset="0"/>
              <a:cs typeface="Calibri"/>
            </a:endParaRPr>
          </a:p>
          <a:p>
            <a:pPr algn="just"/>
            <a:endParaRPr lang="en-GR" sz="180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45</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80379" y="1855169"/>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907341" y="5256055"/>
            <a:ext cx="6097464" cy="461665"/>
          </a:xfrm>
          <a:prstGeom prst="rect">
            <a:avLst/>
          </a:prstGeom>
          <a:noFill/>
        </p:spPr>
        <p:txBody>
          <a:bodyPr wrap="square" lIns="91440" tIns="45720" rIns="91440" bIns="45720" anchor="t">
            <a:spAutoFit/>
          </a:bodyPr>
          <a:lstStyle/>
          <a:p>
            <a:pPr algn="ctr"/>
            <a:r>
              <a:rPr lang="en-GB" sz="1200" noProof="1">
                <a:ea typeface="+mn-lt"/>
                <a:cs typeface="+mn-lt"/>
              </a:rPr>
              <a:t>Ένα παράδειγμα μεθοδολογίας ψηφιακής αγοράς </a:t>
            </a:r>
            <a:r>
              <a:rPr lang="en-GB" sz="1200" noProof="1">
                <a:effectLst/>
                <a:ea typeface="+mn-lt"/>
                <a:cs typeface="+mn-lt"/>
              </a:rPr>
              <a:t>B2B (</a:t>
            </a:r>
            <a:r>
              <a:rPr lang="en-GB" sz="1200" noProof="1">
                <a:ea typeface="+mn-lt"/>
                <a:cs typeface="+mn-lt"/>
              </a:rPr>
              <a:t>πηγή</a:t>
            </a:r>
            <a:r>
              <a:rPr lang="en-GB" sz="1200" noProof="1">
                <a:effectLst/>
                <a:ea typeface="+mn-lt"/>
                <a:cs typeface="+mn-lt"/>
              </a:rPr>
              <a:t>: firstpagesage.com)</a:t>
            </a:r>
            <a:endParaRPr lang="en-GB" sz="1200" noProof="1">
              <a:ea typeface="+mn-lt"/>
              <a:cs typeface="+mn-lt"/>
            </a:endParaRPr>
          </a:p>
          <a:p>
            <a:pPr algn="ctr"/>
            <a:endParaRPr lang="en-GR" sz="120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Μάρκετινγκg</a:t>
            </a:r>
            <a:endParaRPr lang="en-US" noProof="1">
              <a:ea typeface="Calibri"/>
              <a:cs typeface="Calibri"/>
            </a:endParaRPr>
          </a:p>
        </p:txBody>
      </p:sp>
      <p:pic>
        <p:nvPicPr>
          <p:cNvPr id="7" name="Picture 6">
            <a:extLst>
              <a:ext uri="{FF2B5EF4-FFF2-40B4-BE49-F238E27FC236}">
                <a16:creationId xmlns:a16="http://schemas.microsoft.com/office/drawing/2014/main" id="{B5D14E8A-BFB5-AB40-C551-1E2B8A9ECA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16" y="1858306"/>
            <a:ext cx="5519964" cy="3311538"/>
          </a:xfrm>
          <a:prstGeom prst="rect">
            <a:avLst/>
          </a:prstGeom>
          <a:noFill/>
          <a:ln>
            <a:solidFill>
              <a:schemeClr val="accent1"/>
            </a:solidFill>
          </a:ln>
        </p:spPr>
      </p:pic>
    </p:spTree>
    <p:extLst>
      <p:ext uri="{BB962C8B-B14F-4D97-AF65-F5344CB8AC3E}">
        <p14:creationId xmlns:p14="http://schemas.microsoft.com/office/powerpoint/2010/main" val="3539386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μεθοδολογίες μάρκετινγκ</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831016" cy="4590019"/>
          </a:xfrm>
        </p:spPr>
        <p:txBody>
          <a:bodyPr vert="horz" lIns="91440" tIns="45720" rIns="91440" bIns="45720" rtlCol="0" anchor="t">
            <a:noAutofit/>
          </a:bodyPr>
          <a:lstStyle/>
          <a:p>
            <a:pPr algn="just"/>
            <a:r>
              <a:rPr lang="en-GB" sz="1400" noProof="1">
                <a:ea typeface="+mn-lt"/>
                <a:cs typeface="+mn-lt"/>
              </a:rPr>
              <a:t>Για τους αγρότες</a:t>
            </a:r>
            <a:r>
              <a:rPr lang="en-GB" sz="1400" noProof="1">
                <a:effectLst/>
                <a:ea typeface="+mn-lt"/>
                <a:cs typeface="+mn-lt"/>
              </a:rPr>
              <a:t>, </a:t>
            </a:r>
            <a:r>
              <a:rPr lang="en-GB" sz="1400" noProof="1">
                <a:ea typeface="+mn-lt"/>
                <a:cs typeface="+mn-lt"/>
              </a:rPr>
              <a:t>δεδομένης της φύσης της επιχείρησής τους και του κοινού στο οποίο απευθύνονται</a:t>
            </a:r>
            <a:r>
              <a:rPr lang="en-GB" sz="1400" noProof="1">
                <a:effectLst/>
                <a:ea typeface="+mn-lt"/>
                <a:cs typeface="+mn-lt"/>
              </a:rPr>
              <a:t>, </a:t>
            </a:r>
            <a:r>
              <a:rPr lang="en-GB" sz="1400" noProof="1">
                <a:ea typeface="+mn-lt"/>
                <a:cs typeface="+mn-lt"/>
              </a:rPr>
              <a:t>δύο από τις πλέον κατάλληλες μεθοδολογίες ψηφιακού μάρκετινγκ είναι το </a:t>
            </a:r>
            <a:r>
              <a:rPr lang="en-GB" sz="1400" noProof="1">
                <a:solidFill>
                  <a:srgbClr val="FF0000"/>
                </a:solidFill>
                <a:ea typeface="+mn-lt"/>
                <a:cs typeface="+mn-lt"/>
              </a:rPr>
              <a:t>μάρκετινγκ περιεχομένου</a:t>
            </a:r>
            <a:r>
              <a:rPr lang="en-GB" sz="1400" noProof="1">
                <a:ea typeface="+mn-lt"/>
                <a:cs typeface="+mn-lt"/>
              </a:rPr>
              <a:t> και η </a:t>
            </a:r>
            <a:r>
              <a:rPr lang="en-GB" sz="1400" noProof="1">
                <a:solidFill>
                  <a:srgbClr val="FF0000"/>
                </a:solidFill>
                <a:ea typeface="+mn-lt"/>
                <a:cs typeface="+mn-lt"/>
              </a:rPr>
              <a:t>βελτιστοποίηση μηχανών αναζήτησης</a:t>
            </a:r>
            <a:r>
              <a:rPr lang="en-GB" sz="1400" noProof="1">
                <a:ea typeface="+mn-lt"/>
                <a:cs typeface="+mn-lt"/>
              </a:rPr>
              <a:t> </a:t>
            </a:r>
            <a:r>
              <a:rPr lang="en-GB" sz="1400" noProof="1">
                <a:effectLst/>
                <a:ea typeface="+mn-lt"/>
                <a:cs typeface="+mn-lt"/>
              </a:rPr>
              <a:t>(SEO).</a:t>
            </a:r>
            <a:endParaRPr lang="en-GB" sz="1400" noProof="1">
              <a:ea typeface="+mn-lt"/>
              <a:cs typeface="+mn-lt"/>
            </a:endParaRPr>
          </a:p>
          <a:p>
            <a:pPr marL="285750" indent="-285750" algn="just">
              <a:buFont typeface="Arial"/>
              <a:buChar char="•"/>
            </a:pPr>
            <a:r>
              <a:rPr lang="en-GB" sz="1200" b="1" noProof="1">
                <a:ea typeface="+mn-lt"/>
                <a:cs typeface="+mn-lt"/>
              </a:rPr>
              <a:t>Μάρκετινγκ περιεχομένου</a:t>
            </a:r>
            <a:r>
              <a:rPr lang="en-GB" sz="1200" noProof="1">
                <a:effectLst/>
                <a:ea typeface="+mn-lt"/>
                <a:cs typeface="+mn-lt"/>
              </a:rPr>
              <a:t>: </a:t>
            </a:r>
            <a:r>
              <a:rPr lang="en-GB" sz="1200" noProof="1">
                <a:ea typeface="+mn-lt"/>
                <a:cs typeface="+mn-lt"/>
              </a:rPr>
              <a:t>Το μάρκετινγκ περιεχομένου περιλαμβάνει τη δημιουργία και την ανταλλαγή πολύτιμου</a:t>
            </a:r>
            <a:r>
              <a:rPr lang="en-GB" sz="1200" noProof="1">
                <a:effectLst/>
                <a:ea typeface="+mn-lt"/>
                <a:cs typeface="+mn-lt"/>
              </a:rPr>
              <a:t>, </a:t>
            </a:r>
            <a:r>
              <a:rPr lang="en-GB" sz="1200" noProof="1">
                <a:ea typeface="+mn-lt"/>
                <a:cs typeface="+mn-lt"/>
              </a:rPr>
              <a:t>σχετικού και συνεπούς περιεχομένου για την προσέλκυση και τη συμμετοχή του κοινού-στόχου</a:t>
            </a:r>
            <a:r>
              <a:rPr lang="en-GB" sz="1200" noProof="1">
                <a:effectLst/>
                <a:ea typeface="+mn-lt"/>
                <a:cs typeface="+mn-lt"/>
              </a:rPr>
              <a:t>. </a:t>
            </a:r>
            <a:r>
              <a:rPr lang="en-GB" sz="1200" u="sng" noProof="1">
                <a:ea typeface="+mn-lt"/>
                <a:cs typeface="+mn-lt"/>
              </a:rPr>
              <a:t>Ο πρωταρχικός στόχος </a:t>
            </a:r>
            <a:r>
              <a:rPr lang="en-GB" sz="1200" noProof="1">
                <a:ea typeface="+mn-lt"/>
                <a:cs typeface="+mn-lt"/>
              </a:rPr>
              <a:t>είναι να εδραιωθεί το κύρος, να οικοδομηθεί εμπιστοσύνη και</a:t>
            </a:r>
            <a:r>
              <a:rPr lang="en-GB" sz="1200" noProof="1">
                <a:effectLst/>
                <a:ea typeface="+mn-lt"/>
                <a:cs typeface="+mn-lt"/>
              </a:rPr>
              <a:t>, </a:t>
            </a:r>
            <a:r>
              <a:rPr lang="en-GB" sz="1200" noProof="1">
                <a:ea typeface="+mn-lt"/>
                <a:cs typeface="+mn-lt"/>
              </a:rPr>
              <a:t>τελικά</a:t>
            </a:r>
            <a:r>
              <a:rPr lang="en-GB" sz="1200" noProof="1">
                <a:effectLst/>
                <a:ea typeface="+mn-lt"/>
                <a:cs typeface="+mn-lt"/>
              </a:rPr>
              <a:t>, </a:t>
            </a:r>
            <a:r>
              <a:rPr lang="en-GB" sz="1200" noProof="1">
                <a:ea typeface="+mn-lt"/>
                <a:cs typeface="+mn-lt"/>
              </a:rPr>
              <a:t>να οδηγηθεί ο πελάτης σε κερδοφόρες ενέργειες</a:t>
            </a:r>
            <a:r>
              <a:rPr lang="en-GB" sz="1200" noProof="1">
                <a:effectLst/>
                <a:ea typeface="+mn-lt"/>
                <a:cs typeface="+mn-lt"/>
              </a:rPr>
              <a:t>. </a:t>
            </a:r>
            <a:r>
              <a:rPr lang="en-GB" sz="1200" noProof="1">
                <a:ea typeface="+mn-lt"/>
                <a:cs typeface="+mn-lt"/>
              </a:rPr>
              <a:t>Για τους αγρότες</a:t>
            </a:r>
            <a:r>
              <a:rPr lang="en-GB" sz="1200" noProof="1">
                <a:effectLst/>
                <a:ea typeface="+mn-lt"/>
                <a:cs typeface="+mn-lt"/>
              </a:rPr>
              <a:t>, </a:t>
            </a:r>
            <a:r>
              <a:rPr lang="en-GB" sz="1200" noProof="1">
                <a:ea typeface="+mn-lt"/>
                <a:cs typeface="+mn-lt"/>
              </a:rPr>
              <a:t>το μάρκετινγκ περιεχομένου μπορεί να αποτελέσει ένα ισχυρό εργαλείο για την εκπαίδευση των καταναλωτών σχετικά με τις περιπλοκές της γεωργίας</a:t>
            </a:r>
            <a:r>
              <a:rPr lang="en-GB" sz="1200" noProof="1">
                <a:effectLst/>
                <a:ea typeface="+mn-lt"/>
                <a:cs typeface="+mn-lt"/>
              </a:rPr>
              <a:t>, </a:t>
            </a:r>
            <a:r>
              <a:rPr lang="en-GB" sz="1200" noProof="1">
                <a:ea typeface="+mn-lt"/>
                <a:cs typeface="+mn-lt"/>
              </a:rPr>
              <a:t>τα οφέλη των προϊόντων τους και τις πρακτικές βιωσιμότητας που ακολουθούν.</a:t>
            </a:r>
            <a:endParaRPr lang="en-GB" sz="1200" noProof="1">
              <a:ea typeface="Calibri"/>
              <a:cs typeface="Calibri"/>
            </a:endParaRPr>
          </a:p>
          <a:p>
            <a:pPr marL="285750" indent="-285750" algn="just">
              <a:buFont typeface="Arial"/>
              <a:buChar char="•"/>
            </a:pPr>
            <a:r>
              <a:rPr lang="en-GB" sz="1200" b="1" noProof="1">
                <a:ea typeface="+mn-lt"/>
                <a:cs typeface="+mn-lt"/>
              </a:rPr>
              <a:t>Βελτιστοποίηση μηχανών αναζήτησης </a:t>
            </a:r>
            <a:r>
              <a:rPr lang="en-GB" sz="1200" noProof="1">
                <a:effectLst/>
                <a:ea typeface="+mn-lt"/>
                <a:cs typeface="+mn-lt"/>
              </a:rPr>
              <a:t>(SEO): </a:t>
            </a:r>
            <a:r>
              <a:rPr lang="en-GB" sz="1200" noProof="1">
                <a:ea typeface="+mn-lt"/>
                <a:cs typeface="+mn-lt"/>
              </a:rPr>
              <a:t>Το </a:t>
            </a:r>
            <a:r>
              <a:rPr lang="en-GB" sz="1200" noProof="1">
                <a:effectLst/>
                <a:ea typeface="+mn-lt"/>
                <a:cs typeface="+mn-lt"/>
              </a:rPr>
              <a:t>SEO </a:t>
            </a:r>
            <a:r>
              <a:rPr lang="en-GB" sz="1200" noProof="1">
                <a:ea typeface="+mn-lt"/>
                <a:cs typeface="+mn-lt"/>
              </a:rPr>
              <a:t>είναι η πρακτική της βελτιστοποίησης ενός ιστότοπου ή διαδικτυακού περιεχομένου ώστε να κατατάσσεται υψηλότερα στα αποτελέσματα των μηχανών αναζήτησης</a:t>
            </a:r>
            <a:r>
              <a:rPr lang="en-GB" sz="1200" noProof="1">
                <a:effectLst/>
                <a:ea typeface="+mn-lt"/>
                <a:cs typeface="+mn-lt"/>
              </a:rPr>
              <a:t>, </a:t>
            </a:r>
            <a:r>
              <a:rPr lang="en-GB" sz="1200" noProof="1">
                <a:ea typeface="+mn-lt"/>
                <a:cs typeface="+mn-lt"/>
              </a:rPr>
              <a:t>αυξάνοντας έτσι την ορατότητα και την οργανική επισκεψιμότητα</a:t>
            </a:r>
            <a:r>
              <a:rPr lang="en-GB" sz="1200" noProof="1">
                <a:effectLst/>
                <a:ea typeface="+mn-lt"/>
                <a:cs typeface="+mn-lt"/>
              </a:rPr>
              <a:t>. </a:t>
            </a:r>
            <a:r>
              <a:rPr lang="en-GB" sz="1200" noProof="1">
                <a:ea typeface="+mn-lt"/>
                <a:cs typeface="+mn-lt"/>
              </a:rPr>
              <a:t>Για τους αγρότες</a:t>
            </a:r>
            <a:r>
              <a:rPr lang="en-GB" sz="1200" noProof="1">
                <a:effectLst/>
                <a:ea typeface="+mn-lt"/>
                <a:cs typeface="+mn-lt"/>
              </a:rPr>
              <a:t>, </a:t>
            </a:r>
            <a:r>
              <a:rPr lang="en-GB" sz="1200" noProof="1">
                <a:ea typeface="+mn-lt"/>
                <a:cs typeface="+mn-lt"/>
              </a:rPr>
              <a:t>η ισχυρή διαδικτυακή παρουσία είναι ζωτικής σημασίας</a:t>
            </a:r>
            <a:r>
              <a:rPr lang="en-GB" sz="1200" noProof="1">
                <a:effectLst/>
                <a:ea typeface="+mn-lt"/>
                <a:cs typeface="+mn-lt"/>
              </a:rPr>
              <a:t>, </a:t>
            </a:r>
            <a:r>
              <a:rPr lang="en-GB" sz="1200" noProof="1">
                <a:ea typeface="+mn-lt"/>
                <a:cs typeface="+mn-lt"/>
              </a:rPr>
              <a:t>κυρίως εάν πωλούν τα προϊόντα τους απευθείας στους καταναλωτές ή προσφέρουν αγροτουριστικές εμπειρίες</a:t>
            </a:r>
            <a:r>
              <a:rPr lang="en-GB" sz="1200" noProof="1">
                <a:effectLst/>
                <a:ea typeface="+mn-lt"/>
                <a:cs typeface="+mn-lt"/>
              </a:rPr>
              <a:t>.</a:t>
            </a:r>
            <a:endParaRPr lang="en-GB" sz="1200" noProof="1">
              <a:ea typeface="+mn-lt"/>
              <a:cs typeface="+mn-lt"/>
            </a:endParaRPr>
          </a:p>
          <a:p>
            <a:pPr lvl="0" algn="just"/>
            <a:endParaRPr lang="en-GB" sz="1800">
              <a:effectLst/>
              <a:ea typeface="Times New Roman" panose="02020603050405020304" pitchFamily="18" charset="0"/>
              <a:cs typeface="Calibri"/>
            </a:endParaRPr>
          </a:p>
          <a:p>
            <a:pPr algn="just"/>
            <a:endParaRPr lang="en-GR" sz="180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46</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090328" y="5231168"/>
            <a:ext cx="6097464" cy="492443"/>
          </a:xfrm>
          <a:prstGeom prst="rect">
            <a:avLst/>
          </a:prstGeom>
          <a:noFill/>
        </p:spPr>
        <p:txBody>
          <a:bodyPr wrap="square" lIns="91440" tIns="45720" rIns="91440" bIns="45720" anchor="t">
            <a:spAutoFit/>
          </a:bodyPr>
          <a:lstStyle/>
          <a:p>
            <a:pPr algn="ctr"/>
            <a:r>
              <a:rPr lang="en-GB" sz="1400" noProof="1">
                <a:ea typeface="+mn-lt"/>
                <a:cs typeface="+mn-lt"/>
              </a:rPr>
              <a:t>Επισκόπηση </a:t>
            </a:r>
            <a:r>
              <a:rPr lang="en-GB" sz="1400" noProof="1">
                <a:effectLst/>
                <a:ea typeface="+mn-lt"/>
                <a:cs typeface="+mn-lt"/>
              </a:rPr>
              <a:t>SEO (</a:t>
            </a:r>
            <a:r>
              <a:rPr lang="en-GB" sz="1400" noProof="1">
                <a:ea typeface="+mn-lt"/>
                <a:cs typeface="+mn-lt"/>
              </a:rPr>
              <a:t>πηγή</a:t>
            </a:r>
            <a:r>
              <a:rPr lang="en-GB" sz="1400" noProof="1">
                <a:effectLst/>
                <a:ea typeface="+mn-lt"/>
                <a:cs typeface="+mn-lt"/>
              </a:rPr>
              <a:t>: firstpagesage.com)</a:t>
            </a:r>
            <a:endParaRPr lang="en-GB" noProof="1">
              <a:ea typeface="+mn-lt"/>
              <a:cs typeface="+mn-lt"/>
            </a:endParaRPr>
          </a:p>
          <a:p>
            <a:pPr algn="ctr"/>
            <a:endParaRPr lang="en-GR" sz="120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658905" y="6238876"/>
            <a:ext cx="10464053" cy="622485"/>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pic>
        <p:nvPicPr>
          <p:cNvPr id="4" name="Picture 3">
            <a:extLst>
              <a:ext uri="{FF2B5EF4-FFF2-40B4-BE49-F238E27FC236}">
                <a16:creationId xmlns:a16="http://schemas.microsoft.com/office/drawing/2014/main" id="{240C7846-ADD5-B838-0D17-4D63D21243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7095" y="1893058"/>
            <a:ext cx="5980672" cy="3242099"/>
          </a:xfrm>
          <a:prstGeom prst="rect">
            <a:avLst/>
          </a:prstGeom>
          <a:noFill/>
          <a:ln>
            <a:solidFill>
              <a:schemeClr val="accent1"/>
            </a:solidFill>
          </a:ln>
        </p:spPr>
      </p:pic>
    </p:spTree>
    <p:extLst>
      <p:ext uri="{BB962C8B-B14F-4D97-AF65-F5344CB8AC3E}">
        <p14:creationId xmlns:p14="http://schemas.microsoft.com/office/powerpoint/2010/main" val="2929942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εργαλεία</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61803" y="1502744"/>
            <a:ext cx="6178200" cy="3713719"/>
          </a:xfrm>
        </p:spPr>
        <p:txBody>
          <a:bodyPr vert="horz" lIns="91440" tIns="45720" rIns="91440" bIns="45720" rtlCol="0" anchor="t">
            <a:noAutofit/>
          </a:bodyPr>
          <a:lstStyle/>
          <a:p>
            <a:pPr algn="just"/>
            <a:r>
              <a:rPr lang="en-GB" sz="1200" noProof="1">
                <a:ea typeface="+mn-lt"/>
                <a:cs typeface="+mn-lt"/>
              </a:rPr>
              <a:t>Διάφορα εργαλεία μπορούν να βοηθήσουν στη δημιουργία</a:t>
            </a:r>
            <a:r>
              <a:rPr lang="en-GB" sz="1200" noProof="1">
                <a:effectLst/>
                <a:ea typeface="+mn-lt"/>
                <a:cs typeface="+mn-lt"/>
              </a:rPr>
              <a:t>, </a:t>
            </a:r>
            <a:r>
              <a:rPr lang="en-GB" sz="1200" noProof="1">
                <a:ea typeface="+mn-lt"/>
                <a:cs typeface="+mn-lt"/>
              </a:rPr>
              <a:t>τη διανομή και την ανάλυση του περιεχομένου</a:t>
            </a:r>
            <a:r>
              <a:rPr lang="en-GB" sz="1200" noProof="1">
                <a:effectLst/>
                <a:ea typeface="+mn-lt"/>
                <a:cs typeface="+mn-lt"/>
              </a:rPr>
              <a:t>.</a:t>
            </a:r>
            <a:r>
              <a:rPr lang="en-GB" sz="1200" noProof="1">
                <a:ea typeface="+mn-lt"/>
                <a:cs typeface="+mn-lt"/>
              </a:rPr>
              <a:t> </a:t>
            </a:r>
          </a:p>
          <a:p>
            <a:pPr algn="just"/>
            <a:r>
              <a:rPr lang="en-GB" sz="1200" b="1" noProof="1">
                <a:ea typeface="+mn-lt"/>
                <a:cs typeface="+mn-lt"/>
              </a:rPr>
              <a:t>Εργαλεία </a:t>
            </a:r>
            <a:r>
              <a:rPr lang="en-GB" sz="1200" b="1" noProof="1">
                <a:effectLst/>
                <a:ea typeface="+mn-lt"/>
                <a:cs typeface="+mn-lt"/>
              </a:rPr>
              <a:t>SEO</a:t>
            </a:r>
            <a:r>
              <a:rPr lang="en-GB" sz="1200" b="1" noProof="1">
                <a:ea typeface="+mn-lt"/>
                <a:cs typeface="+mn-lt"/>
              </a:rPr>
              <a:t>.</a:t>
            </a:r>
            <a:endParaRPr lang="en-GB" sz="1200" noProof="1">
              <a:ea typeface="Calibri"/>
              <a:cs typeface="Calibri"/>
            </a:endParaRPr>
          </a:p>
          <a:p>
            <a:pPr marL="285750" indent="-285750" algn="just">
              <a:buFont typeface="Arial"/>
              <a:buChar char="•"/>
            </a:pPr>
            <a:r>
              <a:rPr lang="en-GB" sz="1200" noProof="1">
                <a:effectLst/>
                <a:ea typeface="+mn-lt"/>
                <a:cs typeface="+mn-lt"/>
              </a:rPr>
              <a:t>SEMrush (</a:t>
            </a:r>
            <a:r>
              <a:rPr lang="en-GB" sz="1200" noProof="1">
                <a:effectLst/>
                <a:ea typeface="+mn-lt"/>
                <a:cs typeface="+mn-lt"/>
                <a:hlinkClick r:id="rId2">
                  <a:extLst>
                    <a:ext uri="{A12FA001-AC4F-418D-AE19-62706E023703}">
                      <ahyp:hlinkClr xmlns:ahyp="http://schemas.microsoft.com/office/drawing/2018/hyperlinkcolor" val="tx"/>
                    </a:ext>
                  </a:extLst>
                </a:hlinkClick>
              </a:rPr>
              <a:t>https://www.semrush.com/</a:t>
            </a:r>
            <a:r>
              <a:rPr lang="en-GB" sz="1200" noProof="1">
                <a:effectLst/>
                <a:ea typeface="+mn-lt"/>
                <a:cs typeface="+mn-lt"/>
              </a:rPr>
              <a:t>): </a:t>
            </a:r>
            <a:r>
              <a:rPr lang="en-GB" sz="1200" noProof="1">
                <a:ea typeface="+mn-lt"/>
                <a:cs typeface="+mn-lt"/>
              </a:rPr>
              <a:t>Ένα ολοκληρωμένο εργαλείο </a:t>
            </a:r>
            <a:r>
              <a:rPr lang="en-GB" sz="1200" noProof="1">
                <a:effectLst/>
                <a:ea typeface="+mn-lt"/>
                <a:cs typeface="+mn-lt"/>
              </a:rPr>
              <a:t>SEO </a:t>
            </a:r>
            <a:r>
              <a:rPr lang="en-GB" sz="1200" noProof="1">
                <a:ea typeface="+mn-lt"/>
                <a:cs typeface="+mn-lt"/>
              </a:rPr>
              <a:t>που προσφέρει έρευνα λέξεων-κλειδιών</a:t>
            </a:r>
            <a:r>
              <a:rPr lang="en-GB" sz="1200" noProof="1">
                <a:effectLst/>
                <a:ea typeface="+mn-lt"/>
                <a:cs typeface="+mn-lt"/>
              </a:rPr>
              <a:t>, </a:t>
            </a:r>
            <a:r>
              <a:rPr lang="en-GB" sz="1200" noProof="1">
                <a:ea typeface="+mn-lt"/>
                <a:cs typeface="+mn-lt"/>
              </a:rPr>
              <a:t>ελέγχους ιστότοπων και ανάλυση ανταγωνιστών</a:t>
            </a:r>
            <a:r>
              <a:rPr lang="en-GB" sz="1200" noProof="1">
                <a:effectLst/>
                <a:ea typeface="+mn-lt"/>
                <a:cs typeface="+mn-lt"/>
              </a:rPr>
              <a:t>, </a:t>
            </a:r>
            <a:r>
              <a:rPr lang="en-GB" sz="1200" noProof="1">
                <a:ea typeface="+mn-lt"/>
                <a:cs typeface="+mn-lt"/>
              </a:rPr>
              <a:t>βοηθώντας τις μάρκες να βελτιστοποιήσουν την παρουσία τους στο διαδίκτυο.</a:t>
            </a:r>
            <a:endParaRPr lang="en-GB" sz="1200" noProof="1">
              <a:ea typeface="Calibri"/>
              <a:cs typeface="Calibri"/>
            </a:endParaRPr>
          </a:p>
          <a:p>
            <a:pPr algn="just"/>
            <a:r>
              <a:rPr lang="en-GB" sz="1200" b="1" noProof="1">
                <a:ea typeface="+mn-lt"/>
                <a:cs typeface="+mn-lt"/>
              </a:rPr>
              <a:t>Εργαλεία διαχείρισης μέσων κοινωνικής δικτύωσης</a:t>
            </a:r>
            <a:r>
              <a:rPr lang="en-GB" sz="1200" b="1" noProof="1">
                <a:effectLst/>
                <a:ea typeface="+mn-lt"/>
                <a:cs typeface="+mn-lt"/>
              </a:rPr>
              <a:t>.</a:t>
            </a:r>
            <a:endParaRPr lang="en-GB" sz="1200" b="1" noProof="1">
              <a:ea typeface="+mn-lt"/>
              <a:cs typeface="+mn-lt"/>
            </a:endParaRPr>
          </a:p>
          <a:p>
            <a:pPr marL="285750" indent="-285750" algn="just">
              <a:buFont typeface="Arial"/>
              <a:buChar char="•"/>
            </a:pPr>
            <a:r>
              <a:rPr lang="en-GB" sz="1200" noProof="1">
                <a:effectLst/>
                <a:ea typeface="+mn-lt"/>
                <a:cs typeface="+mn-lt"/>
              </a:rPr>
              <a:t>Hootsuite (</a:t>
            </a:r>
            <a:r>
              <a:rPr lang="en-GB" sz="1200" noProof="1">
                <a:effectLst/>
                <a:ea typeface="+mn-lt"/>
                <a:cs typeface="+mn-lt"/>
                <a:hlinkClick r:id="rId3">
                  <a:extLst>
                    <a:ext uri="{A12FA001-AC4F-418D-AE19-62706E023703}">
                      <ahyp:hlinkClr xmlns:ahyp="http://schemas.microsoft.com/office/drawing/2018/hyperlinkcolor" val="tx"/>
                    </a:ext>
                  </a:extLst>
                </a:hlinkClick>
              </a:rPr>
              <a:t>https://hootsuite.com/</a:t>
            </a:r>
            <a:r>
              <a:rPr lang="en-GB" sz="1200" noProof="1">
                <a:effectLst/>
                <a:ea typeface="+mn-lt"/>
                <a:cs typeface="+mn-lt"/>
              </a:rPr>
              <a:t>): </a:t>
            </a:r>
            <a:r>
              <a:rPr lang="en-GB" sz="1200" noProof="1">
                <a:ea typeface="+mn-lt"/>
                <a:cs typeface="+mn-lt"/>
              </a:rPr>
              <a:t>Μια πλατφόρμα που επιτρέπει στους χρήστες να προγραμματίζουν</a:t>
            </a:r>
            <a:r>
              <a:rPr lang="en-GB" sz="1200" noProof="1">
                <a:effectLst/>
                <a:ea typeface="+mn-lt"/>
                <a:cs typeface="+mn-lt"/>
              </a:rPr>
              <a:t>, </a:t>
            </a:r>
            <a:r>
              <a:rPr lang="en-GB" sz="1200" noProof="1">
                <a:ea typeface="+mn-lt"/>
                <a:cs typeface="+mn-lt"/>
              </a:rPr>
              <a:t>να δημοσιεύουν και να αναλύουν περιεχόμενο σε πολλαπλά κανάλια κοινωνικής δικτύωσης από έναν ενιαίο πίνακα ελέγχου</a:t>
            </a:r>
            <a:r>
              <a:rPr lang="en-GB" sz="1200" noProof="1">
                <a:effectLst/>
                <a:ea typeface="+mn-lt"/>
                <a:cs typeface="+mn-lt"/>
              </a:rPr>
              <a:t>.</a:t>
            </a:r>
            <a:endParaRPr lang="en-GB" sz="1200" noProof="1">
              <a:ea typeface="+mn-lt"/>
              <a:cs typeface="+mn-lt"/>
            </a:endParaRPr>
          </a:p>
          <a:p>
            <a:pPr marL="285750" indent="-285750" algn="just">
              <a:buFont typeface="Arial"/>
              <a:buChar char="•"/>
            </a:pPr>
            <a:r>
              <a:rPr lang="en-GB" sz="1200" noProof="1">
                <a:effectLst/>
                <a:ea typeface="+mn-lt"/>
                <a:cs typeface="+mn-lt"/>
              </a:rPr>
              <a:t>Buffer (</a:t>
            </a:r>
            <a:r>
              <a:rPr lang="en-GB" sz="1200" noProof="1">
                <a:effectLst/>
                <a:ea typeface="+mn-lt"/>
                <a:cs typeface="+mn-lt"/>
                <a:hlinkClick r:id="rId4">
                  <a:extLst>
                    <a:ext uri="{A12FA001-AC4F-418D-AE19-62706E023703}">
                      <ahyp:hlinkClr xmlns:ahyp="http://schemas.microsoft.com/office/drawing/2018/hyperlinkcolor" val="tx"/>
                    </a:ext>
                  </a:extLst>
                </a:hlinkClick>
              </a:rPr>
              <a:t>https://buffer.com/</a:t>
            </a:r>
            <a:r>
              <a:rPr lang="en-GB" sz="1200" noProof="1">
                <a:effectLst/>
                <a:ea typeface="+mn-lt"/>
                <a:cs typeface="+mn-lt"/>
              </a:rPr>
              <a:t>): </a:t>
            </a:r>
            <a:r>
              <a:rPr lang="en-GB" sz="1200" noProof="1">
                <a:ea typeface="+mn-lt"/>
                <a:cs typeface="+mn-lt"/>
              </a:rPr>
              <a:t>Ένα φιλικό προς το χρήστη εργαλείο για τον προγραμματισμό</a:t>
            </a:r>
            <a:r>
              <a:rPr lang="en-GB" sz="1200" noProof="1">
                <a:effectLst/>
                <a:ea typeface="+mn-lt"/>
                <a:cs typeface="+mn-lt"/>
              </a:rPr>
              <a:t>, </a:t>
            </a:r>
            <a:r>
              <a:rPr lang="en-GB" sz="1200" noProof="1">
                <a:ea typeface="+mn-lt"/>
                <a:cs typeface="+mn-lt"/>
              </a:rPr>
              <a:t>τη δημοσίευση και την ανάλυση αναρτήσεων στα μέσα κοινωνικής δικτύωσης</a:t>
            </a:r>
            <a:r>
              <a:rPr lang="en-GB" sz="1200" noProof="1">
                <a:effectLst/>
                <a:ea typeface="+mn-lt"/>
                <a:cs typeface="+mn-lt"/>
              </a:rPr>
              <a:t>, </a:t>
            </a:r>
            <a:r>
              <a:rPr lang="en-GB" sz="1200" noProof="1">
                <a:ea typeface="+mn-lt"/>
                <a:cs typeface="+mn-lt"/>
              </a:rPr>
              <a:t>με έμφαση στην απλότητα και την ευκολία χρήσης.</a:t>
            </a:r>
            <a:endParaRPr lang="en-GB" sz="1200" noProof="1">
              <a:ea typeface="Calibri"/>
              <a:cs typeface="Calibri"/>
            </a:endParaRPr>
          </a:p>
          <a:p>
            <a:pPr algn="just"/>
            <a:r>
              <a:rPr lang="en-GB" sz="1200" b="1" noProof="1">
                <a:ea typeface="+mn-lt"/>
                <a:cs typeface="+mn-lt"/>
              </a:rPr>
              <a:t>Εργαλεία ανάλυσης</a:t>
            </a:r>
            <a:r>
              <a:rPr lang="en-GB" sz="1200" b="1" noProof="1">
                <a:effectLst/>
                <a:ea typeface="+mn-lt"/>
                <a:cs typeface="+mn-lt"/>
              </a:rPr>
              <a:t>.</a:t>
            </a:r>
            <a:endParaRPr lang="en-GB" sz="1200" b="1" noProof="1">
              <a:ea typeface="+mn-lt"/>
              <a:cs typeface="+mn-lt"/>
            </a:endParaRPr>
          </a:p>
          <a:p>
            <a:pPr marL="285750" indent="-285750" algn="just">
              <a:buFont typeface="Arial"/>
              <a:buChar char="•"/>
            </a:pPr>
            <a:r>
              <a:rPr lang="en-GB" sz="1200" noProof="1">
                <a:effectLst/>
                <a:ea typeface="+mn-lt"/>
                <a:cs typeface="+mn-lt"/>
              </a:rPr>
              <a:t>Google Analytics (</a:t>
            </a:r>
            <a:r>
              <a:rPr lang="en-GB" sz="1200" noProof="1">
                <a:effectLst/>
                <a:ea typeface="+mn-lt"/>
                <a:cs typeface="+mn-lt"/>
                <a:hlinkClick r:id="rId5">
                  <a:extLst>
                    <a:ext uri="{A12FA001-AC4F-418D-AE19-62706E023703}">
                      <ahyp:hlinkClr xmlns:ahyp="http://schemas.microsoft.com/office/drawing/2018/hyperlinkcolor" val="tx"/>
                    </a:ext>
                  </a:extLst>
                </a:hlinkClick>
              </a:rPr>
              <a:t>https://analytics.google.com/</a:t>
            </a:r>
            <a:r>
              <a:rPr lang="en-GB" sz="1200" noProof="1">
                <a:effectLst/>
                <a:ea typeface="+mn-lt"/>
                <a:cs typeface="+mn-lt"/>
              </a:rPr>
              <a:t>): </a:t>
            </a:r>
            <a:r>
              <a:rPr lang="en-GB" sz="1200" noProof="1">
                <a:ea typeface="+mn-lt"/>
                <a:cs typeface="+mn-lt"/>
              </a:rPr>
              <a:t>Ένα δωρεάν εργαλείο της </a:t>
            </a:r>
            <a:r>
              <a:rPr lang="en-GB" sz="1200" noProof="1">
                <a:effectLst/>
                <a:ea typeface="+mn-lt"/>
                <a:cs typeface="+mn-lt"/>
              </a:rPr>
              <a:t>Google </a:t>
            </a:r>
            <a:r>
              <a:rPr lang="en-GB" sz="1200" noProof="1">
                <a:ea typeface="+mn-lt"/>
                <a:cs typeface="+mn-lt"/>
              </a:rPr>
              <a:t>που παρέχει πληροφορίες σχετικά με την επισκεψιμότητα του ιστότοπου</a:t>
            </a:r>
            <a:r>
              <a:rPr lang="en-GB" sz="1200" noProof="1">
                <a:effectLst/>
                <a:ea typeface="+mn-lt"/>
                <a:cs typeface="+mn-lt"/>
              </a:rPr>
              <a:t>, </a:t>
            </a:r>
            <a:r>
              <a:rPr lang="en-GB" sz="1200" noProof="1">
                <a:ea typeface="+mn-lt"/>
                <a:cs typeface="+mn-lt"/>
              </a:rPr>
              <a:t>τη συμπεριφορά των χρηστών και τα δεδομένα μετατροπής</a:t>
            </a:r>
            <a:r>
              <a:rPr lang="en-GB" sz="1200" noProof="1">
                <a:effectLst/>
                <a:ea typeface="+mn-lt"/>
                <a:cs typeface="+mn-lt"/>
              </a:rPr>
              <a:t>, </a:t>
            </a:r>
            <a:r>
              <a:rPr lang="en-GB" sz="1200" noProof="1">
                <a:ea typeface="+mn-lt"/>
                <a:cs typeface="+mn-lt"/>
              </a:rPr>
              <a:t>βοηθώντας τις μάρκες να κατανοήσουν το κοινό τους και να βελτιστοποιήσουν τις διαδικτυακές στρατηγικές τους</a:t>
            </a:r>
            <a:r>
              <a:rPr lang="en-GB" sz="1200" noProof="1">
                <a:effectLst/>
                <a:ea typeface="+mn-lt"/>
                <a:cs typeface="+mn-lt"/>
              </a:rPr>
              <a:t>.</a:t>
            </a:r>
            <a:endParaRPr lang="en-GB" sz="1200" noProof="1">
              <a:ea typeface="+mn-lt"/>
              <a:cs typeface="+mn-lt"/>
            </a:endParaRPr>
          </a:p>
          <a:p>
            <a:pPr lvl="0" algn="just"/>
            <a:endParaRPr lang="en-GB" sz="1800">
              <a:effectLst/>
              <a:ea typeface="Times New Roman" panose="02020603050405020304" pitchFamily="18" charset="0"/>
              <a:cs typeface="Calibri"/>
            </a:endParaRPr>
          </a:p>
          <a:p>
            <a:pPr algn="just"/>
            <a:endParaRPr lang="en-GR" sz="1400">
              <a:effectLst/>
              <a:ea typeface="Times New Roman" panose="02020603050405020304" pitchFamily="18" charset="0"/>
            </a:endParaRPr>
          </a:p>
          <a:p>
            <a:pPr algn="just"/>
            <a:endParaRPr lang="en-GR" sz="180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47</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6"/>
          <a:stretch>
            <a:fillRect/>
          </a:stretch>
        </p:blipFill>
        <p:spPr>
          <a:xfrm>
            <a:off x="394679" y="15027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837486" y="4984225"/>
            <a:ext cx="6097464" cy="461665"/>
          </a:xfrm>
          <a:prstGeom prst="rect">
            <a:avLst/>
          </a:prstGeom>
          <a:noFill/>
        </p:spPr>
        <p:txBody>
          <a:bodyPr wrap="square" lIns="91440" tIns="45720" rIns="91440" bIns="45720" anchor="t">
            <a:spAutoFit/>
          </a:bodyPr>
          <a:lstStyle/>
          <a:p>
            <a:pPr algn="ctr"/>
            <a:r>
              <a:rPr lang="en-GB" sz="1100" noProof="1">
                <a:ea typeface="+mn-lt"/>
                <a:cs typeface="+mn-lt"/>
              </a:rPr>
              <a:t>Ένα παράδειγμα </a:t>
            </a:r>
            <a:r>
              <a:rPr lang="en-GB" sz="1100" noProof="1">
                <a:effectLst/>
                <a:ea typeface="+mn-lt"/>
                <a:cs typeface="+mn-lt"/>
              </a:rPr>
              <a:t>Google Analytics (</a:t>
            </a:r>
            <a:r>
              <a:rPr lang="en-GB" sz="1100" noProof="1">
                <a:ea typeface="+mn-lt"/>
                <a:cs typeface="+mn-lt"/>
              </a:rPr>
              <a:t>πηγή</a:t>
            </a:r>
            <a:r>
              <a:rPr lang="en-GB" sz="1100" noProof="1">
                <a:effectLst/>
                <a:ea typeface="+mn-lt"/>
                <a:cs typeface="+mn-lt"/>
              </a:rPr>
              <a:t>: agencyanalytics.com)</a:t>
            </a:r>
            <a:endParaRPr lang="en-GB" sz="1100" noProof="1">
              <a:ea typeface="+mn-lt"/>
              <a:cs typeface="+mn-lt"/>
            </a:endParaRPr>
          </a:p>
          <a:p>
            <a:pPr algn="ctr"/>
            <a:endParaRPr lang="en-GR" sz="120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pic>
        <p:nvPicPr>
          <p:cNvPr id="7" name="Picture 6" descr="A screenshot of sample Google Analytics data  from the digital marketing report template">
            <a:extLst>
              <a:ext uri="{FF2B5EF4-FFF2-40B4-BE49-F238E27FC236}">
                <a16:creationId xmlns:a16="http://schemas.microsoft.com/office/drawing/2014/main" id="{60460BC3-0541-C1C5-67C4-8D11EF37AA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2033" y="1650672"/>
            <a:ext cx="3762098" cy="3327621"/>
          </a:xfrm>
          <a:prstGeom prst="rect">
            <a:avLst/>
          </a:prstGeom>
          <a:noFill/>
          <a:ln>
            <a:solidFill>
              <a:schemeClr val="accent1"/>
            </a:solidFill>
          </a:ln>
        </p:spPr>
      </p:pic>
    </p:spTree>
    <p:extLst>
      <p:ext uri="{BB962C8B-B14F-4D97-AF65-F5344CB8AC3E}">
        <p14:creationId xmlns:p14="http://schemas.microsoft.com/office/powerpoint/2010/main" val="3903021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424887"/>
            <a:ext cx="10918632" cy="1238249"/>
          </a:xfrm>
        </p:spPr>
        <p:txBody>
          <a:bodyPr anchor="b">
            <a:normAutofit/>
          </a:bodyPr>
          <a:lstStyle/>
          <a:p>
            <a:r>
              <a:rPr lang="en-GB" sz="4400" noProof="1">
                <a:ea typeface="+mj-lt"/>
                <a:cs typeface="+mj-lt"/>
              </a:rPr>
              <a:t>Δραστηριότητα #4</a:t>
            </a:r>
            <a:endParaRPr lang="en-GB" noProof="1">
              <a:ea typeface="+mj-lt"/>
              <a:cs typeface="+mj-lt"/>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48</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sp>
        <p:nvSpPr>
          <p:cNvPr id="9" name="Text Placeholder 8">
            <a:extLst>
              <a:ext uri="{FF2B5EF4-FFF2-40B4-BE49-F238E27FC236}">
                <a16:creationId xmlns:a16="http://schemas.microsoft.com/office/drawing/2014/main" id="{CB9E53F9-3351-4E07-AEDF-B86560389062}"/>
              </a:ext>
            </a:extLst>
          </p:cNvPr>
          <p:cNvSpPr>
            <a:spLocks noGrp="1"/>
          </p:cNvSpPr>
          <p:nvPr>
            <p:ph type="body" sz="half" idx="2"/>
          </p:nvPr>
        </p:nvSpPr>
        <p:spPr>
          <a:xfrm>
            <a:off x="839788" y="2057400"/>
            <a:ext cx="10512171" cy="2952590"/>
          </a:xfrm>
        </p:spPr>
        <p:txBody>
          <a:bodyPr vert="horz" lIns="91440" tIns="45720" rIns="91440" bIns="45720" rtlCol="0" anchor="t">
            <a:normAutofit fontScale="92500" lnSpcReduction="20000"/>
          </a:bodyPr>
          <a:lstStyle/>
          <a:p>
            <a:pPr algn="ctr"/>
            <a:r>
              <a:rPr lang="en-GB" sz="1800" b="1" noProof="1">
                <a:solidFill>
                  <a:srgbClr val="374151"/>
                </a:solidFill>
                <a:ea typeface="+mn-lt"/>
                <a:cs typeface="+mn-lt"/>
              </a:rPr>
              <a:t>Μελέτη περίπτωσης</a:t>
            </a:r>
            <a:endParaRPr lang="en-GB" noProof="1">
              <a:ea typeface="Calibri"/>
              <a:cs typeface="Calibri"/>
            </a:endParaRPr>
          </a:p>
          <a:p>
            <a:pPr algn="just"/>
            <a:endParaRPr lang="en-GB" noProof="1">
              <a:ea typeface="Calibri"/>
              <a:cs typeface="Calibri"/>
            </a:endParaRPr>
          </a:p>
          <a:p>
            <a:pPr algn="just"/>
            <a:r>
              <a:rPr lang="en-GB" sz="1800" noProof="1">
                <a:solidFill>
                  <a:srgbClr val="374151"/>
                </a:solidFill>
                <a:ea typeface="+mn-lt"/>
                <a:cs typeface="+mn-lt"/>
              </a:rPr>
              <a:t>Οι οπωρώνες </a:t>
            </a:r>
            <a:r>
              <a:rPr lang="en-GB" sz="1800" noProof="1">
                <a:solidFill>
                  <a:srgbClr val="374151"/>
                </a:solidFill>
                <a:effectLst/>
                <a:ea typeface="+mn-lt"/>
                <a:cs typeface="+mn-lt"/>
              </a:rPr>
              <a:t>Green Valley Orchards, </a:t>
            </a:r>
            <a:r>
              <a:rPr lang="en-GB" sz="1800" noProof="1">
                <a:solidFill>
                  <a:srgbClr val="374151"/>
                </a:solidFill>
                <a:ea typeface="+mn-lt"/>
                <a:cs typeface="+mn-lt"/>
              </a:rPr>
              <a:t>ένας οικογενειακός οπωρώνας</a:t>
            </a:r>
            <a:r>
              <a:rPr lang="en-GB" sz="1800" noProof="1">
                <a:solidFill>
                  <a:srgbClr val="374151"/>
                </a:solidFill>
                <a:effectLst/>
                <a:ea typeface="+mn-lt"/>
                <a:cs typeface="+mn-lt"/>
              </a:rPr>
              <a:t>, </a:t>
            </a:r>
            <a:r>
              <a:rPr lang="en-GB" sz="1800" noProof="1">
                <a:solidFill>
                  <a:srgbClr val="374151"/>
                </a:solidFill>
                <a:ea typeface="+mn-lt"/>
                <a:cs typeface="+mn-lt"/>
              </a:rPr>
              <a:t>είναι γνωστός για τα μήλα</a:t>
            </a:r>
            <a:r>
              <a:rPr lang="en-GB" sz="1800" noProof="1">
                <a:solidFill>
                  <a:srgbClr val="374151"/>
                </a:solidFill>
                <a:effectLst/>
                <a:ea typeface="+mn-lt"/>
                <a:cs typeface="+mn-lt"/>
              </a:rPr>
              <a:t>, </a:t>
            </a:r>
            <a:r>
              <a:rPr lang="en-GB" sz="1800" noProof="1">
                <a:solidFill>
                  <a:srgbClr val="374151"/>
                </a:solidFill>
                <a:ea typeface="+mn-lt"/>
                <a:cs typeface="+mn-lt"/>
              </a:rPr>
              <a:t>τα ροδάκινα και τα κεράσια υψηλής ποιότητας</a:t>
            </a:r>
            <a:r>
              <a:rPr lang="en-GB" sz="1800" noProof="1">
                <a:solidFill>
                  <a:srgbClr val="374151"/>
                </a:solidFill>
                <a:effectLst/>
                <a:ea typeface="+mn-lt"/>
                <a:cs typeface="+mn-lt"/>
              </a:rPr>
              <a:t>. </a:t>
            </a:r>
            <a:r>
              <a:rPr lang="en-GB" sz="1800" noProof="1">
                <a:solidFill>
                  <a:srgbClr val="374151"/>
                </a:solidFill>
                <a:ea typeface="+mn-lt"/>
                <a:cs typeface="+mn-lt"/>
              </a:rPr>
              <a:t>Παραδοσιακά</a:t>
            </a:r>
            <a:r>
              <a:rPr lang="en-GB" sz="1800" noProof="1">
                <a:solidFill>
                  <a:srgbClr val="374151"/>
                </a:solidFill>
                <a:effectLst/>
                <a:ea typeface="+mn-lt"/>
                <a:cs typeface="+mn-lt"/>
              </a:rPr>
              <a:t>, </a:t>
            </a:r>
            <a:r>
              <a:rPr lang="en-GB" sz="1800" noProof="1">
                <a:solidFill>
                  <a:srgbClr val="374151"/>
                </a:solidFill>
                <a:ea typeface="+mn-lt"/>
                <a:cs typeface="+mn-lt"/>
              </a:rPr>
              <a:t>η </a:t>
            </a:r>
            <a:r>
              <a:rPr lang="en-GB" sz="1800" noProof="1">
                <a:solidFill>
                  <a:srgbClr val="374151"/>
                </a:solidFill>
                <a:effectLst/>
                <a:ea typeface="+mn-lt"/>
                <a:cs typeface="+mn-lt"/>
              </a:rPr>
              <a:t>Green Valley </a:t>
            </a:r>
            <a:r>
              <a:rPr lang="en-GB" sz="1800" noProof="1">
                <a:solidFill>
                  <a:srgbClr val="374151"/>
                </a:solidFill>
                <a:ea typeface="+mn-lt"/>
                <a:cs typeface="+mn-lt"/>
              </a:rPr>
              <a:t>βασιζόταν στις πωλήσεις από στόμα σε στόμα και στις τοπικές αγορές</a:t>
            </a:r>
            <a:r>
              <a:rPr lang="en-GB" sz="1800" noProof="1">
                <a:solidFill>
                  <a:srgbClr val="374151"/>
                </a:solidFill>
                <a:effectLst/>
                <a:ea typeface="+mn-lt"/>
                <a:cs typeface="+mn-lt"/>
              </a:rPr>
              <a:t>. </a:t>
            </a:r>
            <a:r>
              <a:rPr lang="en-GB" sz="1800" noProof="1">
                <a:solidFill>
                  <a:srgbClr val="374151"/>
                </a:solidFill>
                <a:ea typeface="+mn-lt"/>
                <a:cs typeface="+mn-lt"/>
              </a:rPr>
              <a:t>Ωστόσο</a:t>
            </a:r>
            <a:r>
              <a:rPr lang="en-GB" sz="1800" noProof="1">
                <a:solidFill>
                  <a:srgbClr val="374151"/>
                </a:solidFill>
                <a:effectLst/>
                <a:ea typeface="+mn-lt"/>
                <a:cs typeface="+mn-lt"/>
              </a:rPr>
              <a:t>, </a:t>
            </a:r>
            <a:r>
              <a:rPr lang="en-GB" sz="1800" noProof="1">
                <a:solidFill>
                  <a:srgbClr val="374151"/>
                </a:solidFill>
                <a:ea typeface="+mn-lt"/>
                <a:cs typeface="+mn-lt"/>
              </a:rPr>
              <a:t>με την αλλαγή της δυναμικής της αγοράς και τον αυξανόμενο ανταγωνισμό</a:t>
            </a:r>
            <a:r>
              <a:rPr lang="en-GB" sz="1800" noProof="1">
                <a:solidFill>
                  <a:srgbClr val="374151"/>
                </a:solidFill>
                <a:effectLst/>
                <a:ea typeface="+mn-lt"/>
                <a:cs typeface="+mn-lt"/>
              </a:rPr>
              <a:t>, </a:t>
            </a:r>
            <a:r>
              <a:rPr lang="en-GB" sz="1800" noProof="1">
                <a:solidFill>
                  <a:srgbClr val="374151"/>
                </a:solidFill>
                <a:ea typeface="+mn-lt"/>
                <a:cs typeface="+mn-lt"/>
              </a:rPr>
              <a:t>συνειδητοποίησαν την ανάγκη να υιοθετήσουν στρατηγικές ψηφιακού μάρκετινγκ για να προσεγγίσουν ένα ευρύτερο κοινό και να αυξήσουν τις πωλήσεις</a:t>
            </a:r>
            <a:r>
              <a:rPr lang="en-GB" sz="1800" noProof="1">
                <a:solidFill>
                  <a:srgbClr val="374151"/>
                </a:solidFill>
                <a:effectLst/>
                <a:ea typeface="+mn-lt"/>
                <a:cs typeface="+mn-lt"/>
              </a:rPr>
              <a:t>.</a:t>
            </a:r>
            <a:endParaRPr lang="en-GB" noProof="1">
              <a:ea typeface="+mn-lt"/>
              <a:cs typeface="+mn-lt"/>
            </a:endParaRPr>
          </a:p>
          <a:p>
            <a:pPr algn="just"/>
            <a:r>
              <a:rPr lang="en-GB" sz="1800" i="1" noProof="1">
                <a:solidFill>
                  <a:srgbClr val="374151"/>
                </a:solidFill>
                <a:ea typeface="+mn-lt"/>
                <a:cs typeface="+mn-lt"/>
              </a:rPr>
              <a:t>Πώς η </a:t>
            </a:r>
            <a:r>
              <a:rPr lang="en-GB" sz="1800" i="1" noProof="1">
                <a:solidFill>
                  <a:srgbClr val="374151"/>
                </a:solidFill>
                <a:effectLst/>
                <a:ea typeface="+mn-lt"/>
                <a:cs typeface="+mn-lt"/>
              </a:rPr>
              <a:t>Green Valley Orchards </a:t>
            </a:r>
            <a:r>
              <a:rPr lang="en-GB" sz="1800" i="1" noProof="1">
                <a:solidFill>
                  <a:srgbClr val="374151"/>
                </a:solidFill>
                <a:ea typeface="+mn-lt"/>
                <a:cs typeface="+mn-lt"/>
              </a:rPr>
              <a:t>αξιοποίησε το ψηφιακό μάρκετινγκ για να ενισχύσει την προβολή της μάρκας της και τη δέσμευση των πελατών της;</a:t>
            </a:r>
            <a:r>
              <a:rPr lang="en-GB" sz="1800" noProof="1">
                <a:solidFill>
                  <a:srgbClr val="374151"/>
                </a:solidFill>
                <a:ea typeface="+mn-lt"/>
                <a:cs typeface="+mn-lt"/>
              </a:rPr>
              <a:t> </a:t>
            </a:r>
            <a:endParaRPr lang="en-GB" noProof="1">
              <a:ea typeface="Calibri"/>
              <a:cs typeface="Calibri"/>
            </a:endParaRPr>
          </a:p>
          <a:p>
            <a:pPr algn="just"/>
            <a:r>
              <a:rPr lang="en-GB" sz="1800" i="1" noProof="1">
                <a:solidFill>
                  <a:srgbClr val="374151"/>
                </a:solidFill>
                <a:ea typeface="+mn-lt"/>
                <a:cs typeface="+mn-lt"/>
              </a:rPr>
              <a:t>Συζητήστε την αποτελεσματικότητα των διαφόρων στρατηγικών που θα χρησιμοποιηθούν</a:t>
            </a:r>
            <a:r>
              <a:rPr lang="en-GB" sz="1800" i="1" noProof="1">
                <a:solidFill>
                  <a:srgbClr val="374151"/>
                </a:solidFill>
                <a:effectLst/>
                <a:ea typeface="+mn-lt"/>
                <a:cs typeface="+mn-lt"/>
              </a:rPr>
              <a:t>.</a:t>
            </a:r>
            <a:r>
              <a:rPr lang="en-GB" sz="1800" noProof="1">
                <a:solidFill>
                  <a:srgbClr val="374151"/>
                </a:solidFill>
                <a:effectLst/>
                <a:ea typeface="+mn-lt"/>
                <a:cs typeface="+mn-lt"/>
              </a:rPr>
              <a:t> </a:t>
            </a:r>
            <a:r>
              <a:rPr lang="en-GB" sz="1800" i="1" noProof="1">
                <a:solidFill>
                  <a:srgbClr val="374151"/>
                </a:solidFill>
                <a:ea typeface="+mn-lt"/>
                <a:cs typeface="+mn-lt"/>
              </a:rPr>
              <a:t>Ποια είναι τα βασικά διδάγματα που μπορούν να εξαχθούν για άλλους αγρότες που επιθυμούν να ξεκινήσουν ένα παρόμοιο ταξίδι ψηφιακού μάρκετινγκ;</a:t>
            </a:r>
            <a:endParaRPr lang="en-GB" noProof="1">
              <a:ea typeface="Calibri"/>
              <a:cs typeface="Calibri"/>
            </a:endParaRPr>
          </a:p>
          <a:p>
            <a:pPr algn="just"/>
            <a:endParaRPr lang="en-GB" sz="1800" noProof="1">
              <a:solidFill>
                <a:srgbClr val="374151"/>
              </a:solidFill>
              <a:ea typeface="Times New Roman" panose="02020603050405020304" pitchFamily="18" charset="0"/>
              <a:cs typeface="Calibri"/>
            </a:endParaRPr>
          </a:p>
          <a:p>
            <a:pPr algn="ctr"/>
            <a:endParaRPr lang="en-GB" sz="1800" i="1">
              <a:solidFill>
                <a:srgbClr val="374151"/>
              </a:solidFill>
              <a:effectLst/>
              <a:ea typeface="Times New Roman" panose="02020603050405020304" pitchFamily="18" charset="0"/>
              <a:cs typeface="Calibri"/>
            </a:endParaRPr>
          </a:p>
          <a:p>
            <a:endParaRPr lang="en-GR"/>
          </a:p>
        </p:txBody>
      </p:sp>
    </p:spTree>
    <p:extLst>
      <p:ext uri="{BB962C8B-B14F-4D97-AF65-F5344CB8AC3E}">
        <p14:creationId xmlns:p14="http://schemas.microsoft.com/office/powerpoint/2010/main" val="1477131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190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812800"/>
            <a:ext cx="10515600" cy="877888"/>
          </a:xfrm>
        </p:spPr>
        <p:txBody>
          <a:bodyPr anchor="ctr">
            <a:normAutofit/>
          </a:bodyPr>
          <a:lstStyle/>
          <a:p>
            <a:r>
              <a:rPr lang="en-GB" sz="4000" noProof="1">
                <a:ea typeface="+mj-lt"/>
                <a:cs typeface="+mj-lt"/>
              </a:rPr>
              <a:t>Εργαλεία για την ψηφιακή έρευνα</a:t>
            </a:r>
            <a:endParaRPr lang="en-GB" sz="4000" noProof="1">
              <a:ea typeface="Calibri Light"/>
              <a:cs typeface="Calibri Light"/>
            </a:endParaRPr>
          </a:p>
        </p:txBody>
      </p:sp>
      <p:pic>
        <p:nvPicPr>
          <p:cNvPr id="8" name="Picture 7" descr="A screenshot of a computer&#10;&#10;Description automatically generated">
            <a:extLst>
              <a:ext uri="{FF2B5EF4-FFF2-40B4-BE49-F238E27FC236}">
                <a16:creationId xmlns:a16="http://schemas.microsoft.com/office/drawing/2014/main" id="{4A223A74-AD13-BE3C-8F25-AC9D943AE988}"/>
              </a:ext>
            </a:extLst>
          </p:cNvPr>
          <p:cNvPicPr>
            <a:picLocks noChangeAspect="1"/>
          </p:cNvPicPr>
          <p:nvPr/>
        </p:nvPicPr>
        <p:blipFill>
          <a:blip r:embed="rId2"/>
          <a:stretch>
            <a:fillRect/>
          </a:stretch>
        </p:blipFill>
        <p:spPr>
          <a:xfrm>
            <a:off x="838200" y="2433860"/>
            <a:ext cx="5181600" cy="3134867"/>
          </a:xfrm>
          <a:prstGeom prst="rect">
            <a:avLst/>
          </a:prstGeom>
          <a:noFill/>
        </p:spPr>
      </p:pic>
      <p:sp>
        <p:nvSpPr>
          <p:cNvPr id="3" name="Segnaposto contenuto 2">
            <a:extLst>
              <a:ext uri="{FF2B5EF4-FFF2-40B4-BE49-F238E27FC236}">
                <a16:creationId xmlns:a16="http://schemas.microsoft.com/office/drawing/2014/main" id="{78EEE677-F961-227B-5672-4798FA00061F}"/>
              </a:ext>
            </a:extLst>
          </p:cNvPr>
          <p:cNvSpPr>
            <a:spLocks noGrp="1"/>
          </p:cNvSpPr>
          <p:nvPr>
            <p:ph sz="half" idx="2"/>
          </p:nvPr>
        </p:nvSpPr>
        <p:spPr>
          <a:xfrm>
            <a:off x="6172200" y="1825625"/>
            <a:ext cx="4867836" cy="3746221"/>
          </a:xfrm>
        </p:spPr>
        <p:txBody>
          <a:bodyPr vert="horz" lIns="91440" tIns="45720" rIns="91440" bIns="45720" rtlCol="0" anchor="t">
            <a:normAutofit lnSpcReduction="10000"/>
          </a:bodyPr>
          <a:lstStyle/>
          <a:p>
            <a:r>
              <a:rPr lang="en-GB" sz="1800" noProof="1">
                <a:ea typeface="+mn-lt"/>
                <a:cs typeface="+mn-lt"/>
              </a:rPr>
              <a:t>Η ψηφιακή έρευνα διαθέτει ένα ευρύ φάσμα εργαλείων και μεθόδων που βοηθούν στη συλλογή</a:t>
            </a:r>
            <a:r>
              <a:rPr lang="en-GB" sz="1800" noProof="1">
                <a:effectLst/>
                <a:ea typeface="+mn-lt"/>
                <a:cs typeface="+mn-lt"/>
              </a:rPr>
              <a:t>, </a:t>
            </a:r>
            <a:r>
              <a:rPr lang="en-GB" sz="1800" noProof="1">
                <a:ea typeface="+mn-lt"/>
                <a:cs typeface="+mn-lt"/>
              </a:rPr>
              <a:t>ανάλυση και παρουσίαση δεδομένων</a:t>
            </a:r>
            <a:r>
              <a:rPr lang="en-GB" sz="1800" noProof="1">
                <a:effectLst/>
                <a:ea typeface="+mn-lt"/>
                <a:cs typeface="+mn-lt"/>
              </a:rPr>
              <a:t>.</a:t>
            </a:r>
            <a:r>
              <a:rPr lang="en-GB" sz="1800" noProof="1">
                <a:ea typeface="+mn-lt"/>
                <a:cs typeface="+mn-lt"/>
              </a:rPr>
              <a:t> </a:t>
            </a:r>
            <a:endParaRPr lang="en-GB" noProof="1">
              <a:ea typeface="+mn-lt"/>
              <a:cs typeface="+mn-lt"/>
            </a:endParaRPr>
          </a:p>
          <a:p>
            <a:r>
              <a:rPr lang="en-GB" sz="1800" noProof="1">
                <a:ea typeface="+mn-lt"/>
                <a:cs typeface="+mn-lt"/>
              </a:rPr>
              <a:t>Τα πιο συνηθισμένα εργαλεία και μέθοδοι που χρησιμοποιούνται στην ψηφιακή έρευνα περιλαμβάνουν τις </a:t>
            </a:r>
            <a:r>
              <a:rPr lang="en-GB" sz="1800" b="1" noProof="1">
                <a:ea typeface="+mn-lt"/>
                <a:cs typeface="+mn-lt"/>
              </a:rPr>
              <a:t>μηχανές αναζήτησης</a:t>
            </a:r>
            <a:r>
              <a:rPr lang="en-GB" sz="1800" noProof="1">
                <a:effectLst/>
                <a:ea typeface="+mn-lt"/>
                <a:cs typeface="+mn-lt"/>
              </a:rPr>
              <a:t>.</a:t>
            </a:r>
            <a:endParaRPr lang="en-GB" noProof="1">
              <a:ea typeface="+mn-lt"/>
              <a:cs typeface="+mn-lt"/>
            </a:endParaRPr>
          </a:p>
          <a:p>
            <a:r>
              <a:rPr lang="en-GB" sz="1800" noProof="1">
                <a:ea typeface="+mn-lt"/>
                <a:cs typeface="+mn-lt"/>
              </a:rPr>
              <a:t>Χρησιμεύουν ως πύλες πρόσβασης στον τεράστιο όγκο πληροφοριών που είναι διαθέσιμες στο διαδίκτυο</a:t>
            </a:r>
            <a:r>
              <a:rPr lang="en-GB" sz="1800" noProof="1">
                <a:effectLst/>
                <a:ea typeface="+mn-lt"/>
                <a:cs typeface="+mn-lt"/>
              </a:rPr>
              <a:t>.</a:t>
            </a:r>
            <a:r>
              <a:rPr lang="en-GB" sz="1800" noProof="1">
                <a:ea typeface="+mn-lt"/>
                <a:cs typeface="+mn-lt"/>
              </a:rPr>
              <a:t> </a:t>
            </a:r>
            <a:endParaRPr lang="en-GB" noProof="1">
              <a:ea typeface="+mn-lt"/>
              <a:cs typeface="+mn-lt"/>
            </a:endParaRPr>
          </a:p>
          <a:p>
            <a:r>
              <a:rPr lang="en-GB" sz="1800" noProof="1">
                <a:ea typeface="+mn-lt"/>
                <a:cs typeface="+mn-lt"/>
              </a:rPr>
              <a:t>Η αναζήτηση βασίζεται στον συνδυασμό των σωστών λέξεων-κλειδιών που αφορούν</a:t>
            </a:r>
            <a:r>
              <a:rPr lang="en-GB" sz="1800" noProof="1">
                <a:effectLst/>
                <a:ea typeface="+mn-lt"/>
                <a:cs typeface="+mn-lt"/>
              </a:rPr>
              <a:t>, </a:t>
            </a:r>
            <a:r>
              <a:rPr lang="en-GB" sz="1800" noProof="1">
                <a:ea typeface="+mn-lt"/>
                <a:cs typeface="+mn-lt"/>
              </a:rPr>
              <a:t>όσο το δυνατόν περισσότερο</a:t>
            </a:r>
            <a:r>
              <a:rPr lang="en-GB" sz="1800" noProof="1">
                <a:effectLst/>
                <a:ea typeface="+mn-lt"/>
                <a:cs typeface="+mn-lt"/>
              </a:rPr>
              <a:t>, </a:t>
            </a:r>
            <a:r>
              <a:rPr lang="en-GB" sz="1800" noProof="1">
                <a:ea typeface="+mn-lt"/>
                <a:cs typeface="+mn-lt"/>
              </a:rPr>
              <a:t>το θέμα προς αναζήτηση</a:t>
            </a:r>
            <a:endParaRPr lang="en-GB" noProof="1">
              <a:ea typeface="Calibri"/>
              <a:cs typeface="Calibri"/>
            </a:endParaRPr>
          </a:p>
          <a:p>
            <a:endParaRPr lang="en-GB" sz="1800">
              <a:cs typeface="Calibri"/>
            </a:endParaRP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a:t>
            </a:fld>
            <a:endParaRPr lang="en-US"/>
          </a:p>
        </p:txBody>
      </p:sp>
      <p:sp>
        <p:nvSpPr>
          <p:cNvPr id="10" name="Segnaposto piè di pagina 1">
            <a:extLst>
              <a:ext uri="{FF2B5EF4-FFF2-40B4-BE49-F238E27FC236}">
                <a16:creationId xmlns:a16="http://schemas.microsoft.com/office/drawing/2014/main" id="{7087CAD8-8A35-7FEE-B85D-BBF36663D56A}"/>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spTree>
    <p:extLst>
      <p:ext uri="{BB962C8B-B14F-4D97-AF65-F5344CB8AC3E}">
        <p14:creationId xmlns:p14="http://schemas.microsoft.com/office/powerpoint/2010/main" val="166624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a:xfrm>
            <a:off x="838200" y="833437"/>
            <a:ext cx="10515600" cy="1009651"/>
          </a:xfrm>
        </p:spPr>
        <p:txBody>
          <a:bodyPr/>
          <a:lstStyle/>
          <a:p>
            <a:r>
              <a:rPr lang="en-GB" sz="3200" noProof="1">
                <a:ea typeface="+mj-lt"/>
                <a:cs typeface="+mj-lt"/>
              </a:rPr>
              <a:t>Περιεχόμενα</a:t>
            </a:r>
            <a:endParaRPr lang="en-GB" sz="3200" noProof="1">
              <a:ea typeface="Calibri Light"/>
              <a:cs typeface="Calibri Light"/>
            </a:endParaRP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2216150"/>
            <a:ext cx="10515600" cy="4017963"/>
          </a:xfrm>
        </p:spPr>
        <p:txBody>
          <a:bodyPr vert="horz" lIns="91440" tIns="45720" rIns="91440" bIns="45720" rtlCol="0" anchor="t">
            <a:normAutofit/>
          </a:bodyPr>
          <a:lstStyle/>
          <a:p>
            <a:r>
              <a:rPr lang="en-GB" sz="1800" noProof="1">
                <a:ea typeface="+mn-lt"/>
                <a:cs typeface="+mn-lt"/>
              </a:rPr>
              <a:t>Τι είναι η ηλεκτρονική μάθηση;</a:t>
            </a:r>
            <a:endParaRPr lang="en-GB" sz="1800" noProof="1">
              <a:ea typeface="Calibri"/>
              <a:cs typeface="Calibri" panose="020F0502020204030204"/>
            </a:endParaRPr>
          </a:p>
          <a:p>
            <a:r>
              <a:rPr lang="en-GB" sz="1800" noProof="1">
                <a:ea typeface="+mn-lt"/>
                <a:cs typeface="+mn-lt"/>
              </a:rPr>
              <a:t>Γιατί είναι σημαντική η ηλεκτρονική μάθηση;</a:t>
            </a:r>
            <a:endParaRPr lang="en-GB" sz="1800" noProof="1">
              <a:ea typeface="Calibri"/>
              <a:cs typeface="Calibri"/>
            </a:endParaRPr>
          </a:p>
          <a:p>
            <a:r>
              <a:rPr lang="en-GB" sz="1800" noProof="1">
                <a:ea typeface="+mn-lt"/>
                <a:cs typeface="+mn-lt"/>
              </a:rPr>
              <a:t>Τύποι ηλεκτρονικής μάθησης</a:t>
            </a:r>
            <a:endParaRPr lang="en-GB" sz="1800" noProof="1">
              <a:ea typeface="Calibri"/>
              <a:cs typeface="Calibri"/>
            </a:endParaRPr>
          </a:p>
          <a:p>
            <a:r>
              <a:rPr lang="en-GB" sz="1800" noProof="1">
                <a:ea typeface="+mn-lt"/>
                <a:cs typeface="+mn-lt"/>
              </a:rPr>
              <a:t>Πλατφόρμες ηλεκτρονικής μάθησης</a:t>
            </a:r>
            <a:endParaRPr lang="en-GB" sz="1800" noProof="1">
              <a:ea typeface="Calibri"/>
              <a:cs typeface="Calibri"/>
            </a:endParaRPr>
          </a:p>
          <a:p>
            <a:endParaRPr lang="en-GB"/>
          </a:p>
          <a:p>
            <a:pPr marR="0">
              <a:spcAft>
                <a:spcPts val="0"/>
              </a:spcAft>
            </a:pPr>
            <a:endParaRPr lang="en-US"/>
          </a:p>
          <a:p>
            <a:pPr marL="0" marR="0" indent="0">
              <a:spcAft>
                <a:spcPts val="0"/>
              </a:spcAft>
              <a:buNone/>
            </a:pPr>
            <a:endParaRPr lang="en-GB"/>
          </a:p>
          <a:p>
            <a:endParaRPr lang="en-GB"/>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Ηλεκτρονική μάθηση </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51</a:t>
            </a:fld>
            <a:endParaRPr lang="en-US"/>
          </a:p>
        </p:txBody>
      </p:sp>
    </p:spTree>
    <p:extLst>
      <p:ext uri="{BB962C8B-B14F-4D97-AF65-F5344CB8AC3E}">
        <p14:creationId xmlns:p14="http://schemas.microsoft.com/office/powerpoint/2010/main" val="1499447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664411" y="276891"/>
            <a:ext cx="10918632" cy="1238249"/>
          </a:xfrm>
        </p:spPr>
        <p:txBody>
          <a:bodyPr anchor="b">
            <a:normAutofit/>
          </a:bodyPr>
          <a:lstStyle/>
          <a:p>
            <a:r>
              <a:rPr lang="en-GB" noProof="1"/>
              <a:t>Τι</a:t>
            </a:r>
            <a:r>
              <a:rPr lang="en-GB" noProof="1">
                <a:ea typeface="+mj-lt"/>
                <a:cs typeface="+mj-lt"/>
              </a:rPr>
              <a:t> είναι η ηλεκτρονική μάθηση;</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00746" y="1715451"/>
            <a:ext cx="4318979" cy="4244024"/>
          </a:xfrm>
        </p:spPr>
        <p:txBody>
          <a:bodyPr vert="horz" lIns="91440" tIns="45720" rIns="91440" bIns="45720" rtlCol="0" anchor="t">
            <a:noAutofit/>
          </a:bodyPr>
          <a:lstStyle/>
          <a:p>
            <a:pPr algn="just"/>
            <a:r>
              <a:rPr lang="en-US" sz="1400" noProof="1">
                <a:ea typeface="+mn-lt"/>
              </a:rPr>
              <a:t>Η</a:t>
            </a:r>
            <a:r>
              <a:rPr lang="en-US" sz="1400" noProof="1">
                <a:ea typeface="+mn-lt"/>
                <a:cs typeface="+mn-lt"/>
              </a:rPr>
              <a:t> </a:t>
            </a:r>
            <a:r>
              <a:rPr lang="en-US" sz="1400" b="1" noProof="1">
                <a:ea typeface="+mn-lt"/>
                <a:cs typeface="+mn-lt"/>
              </a:rPr>
              <a:t>ηλεκτρονική μάθηση</a:t>
            </a:r>
            <a:r>
              <a:rPr lang="en-US" sz="1400" noProof="1">
                <a:ea typeface="+mn-lt"/>
                <a:cs typeface="+mn-lt"/>
              </a:rPr>
              <a:t>, συντομογραφία του όρου «ηλεκτρονική μάθηση», αναφέρεται στη χρήση ψηφιακών εργαλείων και τεχνολογιών για την πρόσβαση σε εκπαιδευτικό περιεχόμενο εκτός της παραδοσιακής αίθουσας διδασκαλίας. </a:t>
            </a:r>
            <a:endParaRPr lang="en-US" sz="1400" noProof="1">
              <a:ea typeface="+mn-lt"/>
              <a:cs typeface="Calibri"/>
            </a:endParaRPr>
          </a:p>
          <a:p>
            <a:pPr algn="just"/>
            <a:r>
              <a:rPr lang="en-US" sz="1400" noProof="1">
                <a:ea typeface="+mn-lt"/>
                <a:cs typeface="+mn-lt"/>
              </a:rPr>
              <a:t>Περιλαμβάνει ένα ευρύ φάσμα τρόπων, από διαδικτυακά μαθήματα, διαδικτυακά σεμινάρια και εικονικές αίθουσες διδασκαλίας μέχρι διαδραστικές προσομοιώσεις και παρουσιάσεις πολυμέσων. </a:t>
            </a:r>
            <a:endParaRPr lang="en-US" sz="1400" noProof="1">
              <a:ea typeface="Calibri"/>
              <a:cs typeface="Calibri"/>
            </a:endParaRPr>
          </a:p>
          <a:p>
            <a:pPr algn="just"/>
            <a:r>
              <a:rPr lang="en-US" sz="1400" noProof="1">
                <a:ea typeface="+mn-lt"/>
                <a:cs typeface="+mn-lt"/>
              </a:rPr>
              <a:t>Η ηλεκτρονική μάθηση μπορεί να είναι αυτορυθμιζόμενη, όπου οι εκπαιδευόμενοι αποκτούν πρόσβαση στο περιεχόμενο με τη δική τους ευκολία, ή καθοδηγούμενη από εκπαιδευτές, όπου οι συνεδρίες προγραμματίζονται και διεξάγονται σε πραγματικό χρόνο.</a:t>
            </a:r>
            <a:endParaRPr lang="en-GB" sz="1400" noProof="1"/>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52</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90279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056519"/>
            <a:ext cx="6097464" cy="276999"/>
          </a:xfrm>
          <a:prstGeom prst="rect">
            <a:avLst/>
          </a:prstGeom>
          <a:noFill/>
        </p:spPr>
        <p:txBody>
          <a:bodyPr wrap="square" lIns="91440" tIns="45720" rIns="91440" bIns="45720" anchor="t">
            <a:spAutoFit/>
          </a:bodyPr>
          <a:lstStyle/>
          <a:p>
            <a:pPr algn="ctr"/>
            <a:r>
              <a:rPr lang="en-GB" sz="1200" noProof="1">
                <a:ea typeface="+mn-lt"/>
                <a:cs typeface="+mn-lt"/>
              </a:rPr>
              <a:t>Τύποι ηλεκτρονικής μάθησης </a:t>
            </a:r>
            <a:r>
              <a:rPr lang="en-GB" sz="1200" noProof="1">
                <a:effectLst/>
                <a:ea typeface="+mn-lt"/>
                <a:cs typeface="+mn-lt"/>
              </a:rPr>
              <a:t>(</a:t>
            </a:r>
            <a:r>
              <a:rPr lang="en-GB" sz="1200" noProof="1">
                <a:ea typeface="+mn-lt"/>
                <a:cs typeface="+mn-lt"/>
              </a:rPr>
              <a:t>πηγή</a:t>
            </a:r>
            <a:r>
              <a:rPr lang="en-GB" sz="1200" noProof="1">
                <a:effectLst/>
                <a:ea typeface="+mn-lt"/>
                <a:cs typeface="+mn-lt"/>
              </a:rPr>
              <a:t>: collegevidya.com)</a:t>
            </a:r>
            <a:endParaRPr lang="el-GR" sz="1200"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Μαθησιακή Ενότητα: Οριζόντια Δεξιότητα / Μαθησιακή Ενότητα: Μαθησιακή Μονάδα: Ψηφιακές Δεξιότητες / Υποενότητα: </a:t>
            </a:r>
            <a:r>
              <a:rPr lang="en-US" sz="1000" noProof="1">
                <a:solidFill>
                  <a:schemeClr val="tx1">
                    <a:lumMod val="50000"/>
                    <a:lumOff val="50000"/>
                  </a:schemeClr>
                </a:solidFill>
              </a:rPr>
              <a:t> </a:t>
            </a:r>
            <a:r>
              <a:rPr lang="en-US" sz="1000" noProof="1">
                <a:solidFill>
                  <a:schemeClr val="tx1">
                    <a:lumMod val="50000"/>
                    <a:lumOff val="50000"/>
                  </a:schemeClr>
                </a:solidFill>
                <a:latin typeface="Calibri Light"/>
                <a:ea typeface="Calibri Light"/>
                <a:cs typeface="Calibri Light"/>
              </a:rPr>
              <a:t>ηλεκτρονική μάθηση</a:t>
            </a:r>
            <a:endParaRPr lang="en-US" sz="1000" noProof="1">
              <a:solidFill>
                <a:schemeClr val="tx1">
                  <a:lumMod val="50000"/>
                  <a:lumOff val="50000"/>
                </a:schemeClr>
              </a:solidFill>
              <a:ea typeface="Calibri" panose="020F0502020204030204"/>
              <a:cs typeface="Calibri" panose="020F0502020204030204"/>
            </a:endParaRPr>
          </a:p>
        </p:txBody>
      </p:sp>
      <p:pic>
        <p:nvPicPr>
          <p:cNvPr id="4" name="Picture 3">
            <a:extLst>
              <a:ext uri="{FF2B5EF4-FFF2-40B4-BE49-F238E27FC236}">
                <a16:creationId xmlns:a16="http://schemas.microsoft.com/office/drawing/2014/main" id="{0EA0168A-9005-EE29-1633-04FB0A2D288B}"/>
              </a:ext>
            </a:extLst>
          </p:cNvPr>
          <p:cNvPicPr>
            <a:picLocks noChangeAspect="1"/>
          </p:cNvPicPr>
          <p:nvPr/>
        </p:nvPicPr>
        <p:blipFill>
          <a:blip r:embed="rId3"/>
          <a:stretch>
            <a:fillRect/>
          </a:stretch>
        </p:blipFill>
        <p:spPr>
          <a:xfrm>
            <a:off x="5687123" y="1903368"/>
            <a:ext cx="6355733" cy="3051264"/>
          </a:xfrm>
          <a:prstGeom prst="rect">
            <a:avLst/>
          </a:prstGeom>
          <a:ln>
            <a:solidFill>
              <a:schemeClr val="accent1"/>
            </a:solidFill>
          </a:ln>
        </p:spPr>
      </p:pic>
    </p:spTree>
    <p:extLst>
      <p:ext uri="{BB962C8B-B14F-4D97-AF65-F5344CB8AC3E}">
        <p14:creationId xmlns:p14="http://schemas.microsoft.com/office/powerpoint/2010/main" val="1688800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2800" noProof="1">
                <a:ea typeface="+mj-lt"/>
                <a:cs typeface="+mj-lt"/>
              </a:rPr>
              <a:t>Γιατί είναι σημαντική η ηλεκτρονική μάθηση; (1/2)</a:t>
            </a:r>
            <a:endParaRPr lang="en-GB" noProof="1">
              <a:ea typeface="+mj-lt"/>
              <a:cs typeface="+mj-l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4015424"/>
          </a:xfrm>
        </p:spPr>
        <p:txBody>
          <a:bodyPr vert="horz" lIns="91440" tIns="45720" rIns="91440" bIns="45720" rtlCol="0" anchor="t">
            <a:noAutofit/>
          </a:bodyPr>
          <a:lstStyle/>
          <a:p>
            <a:pPr algn="just"/>
            <a:r>
              <a:rPr lang="en-US" sz="1400" noProof="1">
                <a:ea typeface="+mn-lt"/>
              </a:rPr>
              <a:t>Η</a:t>
            </a:r>
            <a:r>
              <a:rPr lang="en-US" sz="1400" noProof="1">
                <a:ea typeface="+mn-lt"/>
                <a:cs typeface="+mn-lt"/>
              </a:rPr>
              <a:t> </a:t>
            </a:r>
            <a:r>
              <a:rPr lang="en-US" sz="1400" b="1" noProof="1">
                <a:ea typeface="+mn-lt"/>
                <a:cs typeface="+mn-lt"/>
              </a:rPr>
              <a:t>ηλεκτρονική μάθηση</a:t>
            </a:r>
            <a:r>
              <a:rPr lang="en-US" sz="1400" noProof="1">
                <a:ea typeface="+mn-lt"/>
                <a:cs typeface="+mn-lt"/>
              </a:rPr>
              <a:t> ήταν πάντα σημαντική</a:t>
            </a:r>
            <a:r>
              <a:rPr lang="en-US" sz="1400" noProof="1">
                <a:effectLst/>
                <a:ea typeface="+mn-lt"/>
                <a:cs typeface="+mn-lt"/>
              </a:rPr>
              <a:t>.</a:t>
            </a:r>
          </a:p>
          <a:p>
            <a:pPr algn="just"/>
            <a:r>
              <a:rPr lang="en-US" sz="1400" noProof="1">
                <a:ea typeface="+mn-lt"/>
                <a:cs typeface="+mn-lt"/>
              </a:rPr>
              <a:t>Λόγω της πανδημίας </a:t>
            </a:r>
            <a:r>
              <a:rPr lang="en-US" sz="1400" noProof="1">
                <a:effectLst/>
                <a:ea typeface="+mn-lt"/>
                <a:cs typeface="+mn-lt"/>
              </a:rPr>
              <a:t>COVID-19, </a:t>
            </a:r>
            <a:r>
              <a:rPr lang="en-US" sz="1400" noProof="1">
                <a:ea typeface="+mn-lt"/>
                <a:cs typeface="+mn-lt"/>
              </a:rPr>
              <a:t>όλο και περισσότεροι άνθρωποι χρησιμοποιούν διαδικτυακές πλατφόρμες για να μάθουν</a:t>
            </a:r>
            <a:r>
              <a:rPr lang="en-US" sz="1400" noProof="1">
                <a:effectLst/>
                <a:ea typeface="+mn-lt"/>
                <a:cs typeface="+mn-lt"/>
              </a:rPr>
              <a:t>. </a:t>
            </a:r>
            <a:r>
              <a:rPr lang="en-US" sz="1400" noProof="1">
                <a:ea typeface="+mn-lt"/>
                <a:cs typeface="+mn-lt"/>
              </a:rPr>
              <a:t>Αυτό σημαίνει ότι υπάρχει μεγάλη ζήτηση για αυτές τις πλατφόρμες</a:t>
            </a:r>
            <a:r>
              <a:rPr lang="en-US" sz="1400" noProof="1">
                <a:effectLst/>
                <a:ea typeface="+mn-lt"/>
                <a:cs typeface="+mn-lt"/>
              </a:rPr>
              <a:t>.</a:t>
            </a:r>
            <a:r>
              <a:rPr lang="en-US" sz="1400" noProof="1">
                <a:ea typeface="+mn-lt"/>
                <a:cs typeface="+mn-lt"/>
              </a:rPr>
              <a:t> </a:t>
            </a:r>
            <a:endParaRPr lang="en-US" sz="1400" noProof="1">
              <a:ea typeface="Calibri"/>
              <a:cs typeface="Calibri"/>
            </a:endParaRPr>
          </a:p>
          <a:p>
            <a:pPr algn="just"/>
            <a:r>
              <a:rPr lang="en-US" sz="1400" noProof="1">
                <a:ea typeface="+mn-lt"/>
                <a:cs typeface="+mn-lt"/>
              </a:rPr>
              <a:t>Μέχρι το </a:t>
            </a:r>
            <a:r>
              <a:rPr lang="en-US" sz="1400" noProof="1">
                <a:effectLst/>
                <a:ea typeface="+mn-lt"/>
                <a:cs typeface="+mn-lt"/>
              </a:rPr>
              <a:t>2025, </a:t>
            </a:r>
            <a:r>
              <a:rPr lang="en-US" sz="1400" noProof="1">
                <a:ea typeface="+mn-lt"/>
                <a:cs typeface="+mn-lt"/>
              </a:rPr>
              <a:t>οι άνθρωποι θα ξοδέψουν περίπου </a:t>
            </a:r>
            <a:r>
              <a:rPr lang="en-US" sz="1400" noProof="1">
                <a:effectLst/>
                <a:ea typeface="+mn-lt"/>
                <a:cs typeface="+mn-lt"/>
              </a:rPr>
              <a:t>325 </a:t>
            </a:r>
            <a:r>
              <a:rPr lang="en-US" sz="1400" noProof="1">
                <a:ea typeface="+mn-lt"/>
                <a:cs typeface="+mn-lt"/>
              </a:rPr>
              <a:t>δισεκατομμύρια δολάρια για </a:t>
            </a:r>
            <a:r>
              <a:rPr lang="en-US" sz="1400" noProof="1">
                <a:effectLst/>
                <a:ea typeface="+mn-lt"/>
                <a:cs typeface="+mn-lt"/>
              </a:rPr>
              <a:t>online </a:t>
            </a:r>
            <a:r>
              <a:rPr lang="en-US" sz="1400" noProof="1">
                <a:ea typeface="+mn-lt"/>
                <a:cs typeface="+mn-lt"/>
              </a:rPr>
              <a:t>μάθηση</a:t>
            </a:r>
            <a:r>
              <a:rPr lang="en-US" sz="1400" noProof="1">
                <a:effectLst/>
                <a:ea typeface="+mn-lt"/>
                <a:cs typeface="+mn-lt"/>
              </a:rPr>
              <a:t>. </a:t>
            </a:r>
            <a:r>
              <a:rPr lang="en-US" sz="1400" noProof="1">
                <a:ea typeface="+mn-lt"/>
                <a:cs typeface="+mn-lt"/>
              </a:rPr>
              <a:t>Η αγορά αυτή αυξάνεται κατά περίπου </a:t>
            </a:r>
            <a:r>
              <a:rPr lang="en-US" sz="1400" noProof="1">
                <a:effectLst/>
                <a:ea typeface="+mn-lt"/>
                <a:cs typeface="+mn-lt"/>
              </a:rPr>
              <a:t>7% </a:t>
            </a:r>
            <a:r>
              <a:rPr lang="en-US" sz="1400" noProof="1">
                <a:ea typeface="+mn-lt"/>
                <a:cs typeface="+mn-lt"/>
              </a:rPr>
              <a:t>κάθε χρόνο</a:t>
            </a:r>
            <a:r>
              <a:rPr lang="en-US" sz="1400" noProof="1">
                <a:effectLst/>
                <a:ea typeface="+mn-lt"/>
                <a:cs typeface="+mn-lt"/>
              </a:rPr>
              <a:t>. </a:t>
            </a:r>
            <a:r>
              <a:rPr lang="en-US" sz="1400" noProof="1">
                <a:ea typeface="+mn-lt"/>
                <a:cs typeface="+mn-lt"/>
              </a:rPr>
              <a:t>Επίσης, τον τελευταίο χρόνο</a:t>
            </a:r>
            <a:r>
              <a:rPr lang="en-US" sz="1400" noProof="1">
                <a:effectLst/>
                <a:ea typeface="+mn-lt"/>
                <a:cs typeface="+mn-lt"/>
              </a:rPr>
              <a:t>, </a:t>
            </a:r>
            <a:r>
              <a:rPr lang="en-US" sz="1400" noProof="1">
                <a:ea typeface="+mn-lt"/>
                <a:cs typeface="+mn-lt"/>
              </a:rPr>
              <a:t>πολύ περισσότεροι άνθρωποι άρχισαν να χρησιμοποιούν διαδικτυακές πλατφόρμες για να μάθουν</a:t>
            </a:r>
            <a:r>
              <a:rPr lang="en-US" sz="1400" noProof="1">
                <a:effectLst/>
                <a:ea typeface="+mn-lt"/>
                <a:cs typeface="+mn-lt"/>
              </a:rPr>
              <a:t>, </a:t>
            </a:r>
            <a:r>
              <a:rPr lang="en-US" sz="1400" noProof="1">
                <a:ea typeface="+mn-lt"/>
                <a:cs typeface="+mn-lt"/>
              </a:rPr>
              <a:t>επειδή είναι εύκολο να τις χρησιμοποιήσουν από οπουδήποτε</a:t>
            </a:r>
            <a:r>
              <a:rPr lang="en-US" sz="1400" noProof="1">
                <a:effectLst/>
                <a:ea typeface="+mn-lt"/>
                <a:cs typeface="+mn-lt"/>
              </a:rPr>
              <a:t>.</a:t>
            </a:r>
            <a:endParaRPr lang="en-US" sz="1400" noProof="1">
              <a:ea typeface="+mn-lt"/>
              <a:cs typeface="+mn-lt"/>
            </a:endParaRPr>
          </a:p>
          <a:p>
            <a:pPr algn="just"/>
            <a:r>
              <a:rPr lang="en-US" sz="1400" noProof="1">
                <a:ea typeface="+mn-lt"/>
                <a:cs typeface="+mn-lt"/>
              </a:rPr>
              <a:t>Στο μέλλον</a:t>
            </a:r>
            <a:r>
              <a:rPr lang="en-US" sz="1400" noProof="1">
                <a:effectLst/>
                <a:ea typeface="+mn-lt"/>
                <a:cs typeface="+mn-lt"/>
              </a:rPr>
              <a:t>, </a:t>
            </a:r>
            <a:r>
              <a:rPr lang="en-US" sz="1400" noProof="1">
                <a:ea typeface="+mn-lt"/>
                <a:cs typeface="+mn-lt"/>
              </a:rPr>
              <a:t>η διαδικτυακή μάθηση θα συνεχίσει να αυξάνεται</a:t>
            </a:r>
            <a:r>
              <a:rPr lang="en-US" sz="1400" noProof="1">
                <a:effectLst/>
                <a:ea typeface="+mn-lt"/>
                <a:cs typeface="+mn-lt"/>
              </a:rPr>
              <a:t>. </a:t>
            </a:r>
            <a:r>
              <a:rPr lang="en-US" sz="1400" noProof="1">
                <a:ea typeface="+mn-lt"/>
                <a:cs typeface="+mn-lt"/>
              </a:rPr>
              <a:t>Όλο και περισσότεροι άνθρωποι θέλουν να μαθαίνουν από το σπίτι ή από οπουδήποτε θέλουν</a:t>
            </a:r>
            <a:r>
              <a:rPr lang="en-US" sz="1400" noProof="1">
                <a:effectLst/>
                <a:ea typeface="+mn-lt"/>
                <a:cs typeface="+mn-lt"/>
              </a:rPr>
              <a:t>. </a:t>
            </a:r>
            <a:r>
              <a:rPr lang="en-US" sz="1400" noProof="1">
                <a:ea typeface="+mn-lt"/>
                <a:cs typeface="+mn-lt"/>
              </a:rPr>
              <a:t>Επίσης</a:t>
            </a:r>
            <a:r>
              <a:rPr lang="en-US" sz="1400" noProof="1">
                <a:effectLst/>
                <a:ea typeface="+mn-lt"/>
                <a:cs typeface="+mn-lt"/>
              </a:rPr>
              <a:t>, </a:t>
            </a:r>
            <a:r>
              <a:rPr lang="en-US" sz="1400" noProof="1">
                <a:ea typeface="+mn-lt"/>
                <a:cs typeface="+mn-lt"/>
              </a:rPr>
              <a:t>η νέα τεχνολογία θα κάνει τη διαδικτυακή μάθηση ακόμα καλύτερη και πιο προσωπική για κάθε χρήστη</a:t>
            </a:r>
            <a:r>
              <a:rPr lang="en-US" sz="1400" noProof="1">
                <a:effectLst/>
                <a:ea typeface="+mn-lt"/>
                <a:cs typeface="+mn-lt"/>
              </a:rPr>
              <a:t>.</a:t>
            </a:r>
            <a:endParaRPr lang="en-US" sz="1400" noProof="1">
              <a:ea typeface="+mn-lt"/>
              <a:cs typeface="+mn-lt"/>
            </a:endParaRPr>
          </a:p>
          <a:p>
            <a:pPr algn="just"/>
            <a:endParaRPr lang="en-GR" sz="180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53</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461665"/>
          </a:xfrm>
          <a:prstGeom prst="rect">
            <a:avLst/>
          </a:prstGeom>
          <a:noFill/>
        </p:spPr>
        <p:txBody>
          <a:bodyPr wrap="square" lIns="91440" tIns="45720" rIns="91440" bIns="45720" anchor="t">
            <a:spAutoFit/>
          </a:bodyPr>
          <a:lstStyle/>
          <a:p>
            <a:pPr algn="ctr"/>
            <a:r>
              <a:rPr lang="en-GB" sz="1200" noProof="1">
                <a:ea typeface="+mn-lt"/>
                <a:cs typeface="+mn-lt"/>
              </a:rPr>
              <a:t>Πρόβλεψη των εσόδων των προμηθευτών ηλεκτρονικής μάθησης στην Ευρώπη </a:t>
            </a:r>
            <a:r>
              <a:rPr lang="en-GB" sz="1200" noProof="1">
                <a:effectLst/>
                <a:ea typeface="+mn-lt"/>
                <a:cs typeface="+mn-lt"/>
              </a:rPr>
              <a:t>(</a:t>
            </a:r>
            <a:r>
              <a:rPr lang="en-GB" sz="1200" noProof="1">
                <a:ea typeface="+mn-lt"/>
                <a:cs typeface="+mn-lt"/>
              </a:rPr>
              <a:t>πηγή</a:t>
            </a:r>
            <a:r>
              <a:rPr lang="en-GB" sz="1200" noProof="1">
                <a:effectLst/>
                <a:ea typeface="+mn-lt"/>
                <a:cs typeface="+mn-lt"/>
              </a:rPr>
              <a:t>: Statistica Management Insights)</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a:t>
            </a:r>
            <a:r>
              <a:rPr lang="en-US" sz="1050" noProof="1">
                <a:solidFill>
                  <a:schemeClr val="tx1">
                    <a:lumMod val="50000"/>
                    <a:lumOff val="50000"/>
                  </a:schemeClr>
                </a:solidFill>
                <a:ea typeface="+mn-lt"/>
                <a:cs typeface="+mn-lt"/>
              </a:rPr>
              <a:t>τα: </a:t>
            </a:r>
            <a:r>
              <a:rPr lang="en-US" sz="1100" noProof="1">
                <a:solidFill>
                  <a:schemeClr val="tx1">
                    <a:lumMod val="50000"/>
                    <a:lumOff val="50000"/>
                  </a:schemeClr>
                </a:solidFill>
                <a:ea typeface="+mn-lt"/>
                <a:cs typeface="+mn-lt"/>
              </a:rPr>
              <a:t> ηλεκτρονική μάθηση</a:t>
            </a:r>
          </a:p>
        </p:txBody>
      </p:sp>
      <p:pic>
        <p:nvPicPr>
          <p:cNvPr id="7" name="Picture 6">
            <a:extLst>
              <a:ext uri="{FF2B5EF4-FFF2-40B4-BE49-F238E27FC236}">
                <a16:creationId xmlns:a16="http://schemas.microsoft.com/office/drawing/2014/main" id="{08BBAEEF-EAC1-64D7-61E7-B47357DF397D}"/>
              </a:ext>
            </a:extLst>
          </p:cNvPr>
          <p:cNvPicPr>
            <a:picLocks noChangeAspect="1"/>
          </p:cNvPicPr>
          <p:nvPr/>
        </p:nvPicPr>
        <p:blipFill>
          <a:blip r:embed="rId3"/>
          <a:stretch>
            <a:fillRect/>
          </a:stretch>
        </p:blipFill>
        <p:spPr>
          <a:xfrm>
            <a:off x="6096000" y="1843608"/>
            <a:ext cx="5204804" cy="3364373"/>
          </a:xfrm>
          <a:prstGeom prst="rect">
            <a:avLst/>
          </a:prstGeom>
          <a:ln>
            <a:solidFill>
              <a:schemeClr val="accent1"/>
            </a:solidFill>
          </a:ln>
        </p:spPr>
      </p:pic>
    </p:spTree>
    <p:extLst>
      <p:ext uri="{BB962C8B-B14F-4D97-AF65-F5344CB8AC3E}">
        <p14:creationId xmlns:p14="http://schemas.microsoft.com/office/powerpoint/2010/main" val="3428427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Γιατί είναι σημαντική η ηλεκτρονική μάθηση; (2/2)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655144"/>
            <a:ext cx="4328504" cy="4597703"/>
          </a:xfrm>
        </p:spPr>
        <p:txBody>
          <a:bodyPr vert="horz" lIns="91440" tIns="45720" rIns="91440" bIns="45720" rtlCol="0" anchor="t">
            <a:noAutofit/>
          </a:bodyPr>
          <a:lstStyle/>
          <a:p>
            <a:pPr algn="just"/>
            <a:r>
              <a:rPr lang="en-GB" sz="1400" noProof="1">
                <a:ea typeface="+mn-lt"/>
                <a:cs typeface="+mn-lt"/>
              </a:rPr>
              <a:t>Το κύριο πλεονέκτημα της ηλεκτρονικής μάθησης είναι η ευελιξία της</a:t>
            </a:r>
            <a:r>
              <a:rPr lang="en-GB" sz="1400" noProof="1">
                <a:effectLst/>
                <a:ea typeface="+mn-lt"/>
                <a:cs typeface="+mn-lt"/>
              </a:rPr>
              <a:t>, </a:t>
            </a:r>
            <a:r>
              <a:rPr lang="en-GB" sz="1400" noProof="1">
                <a:ea typeface="+mn-lt"/>
                <a:cs typeface="+mn-lt"/>
              </a:rPr>
              <a:t>καθώς επιτρέπει στους εκπαιδευόμενους να έχουν πρόσβαση στο περιεχόμενο από οπουδήποτε και ανά πάσα στιγμή</a:t>
            </a:r>
            <a:r>
              <a:rPr lang="en-GB" sz="1400" noProof="1">
                <a:effectLst/>
                <a:ea typeface="+mn-lt"/>
                <a:cs typeface="+mn-lt"/>
              </a:rPr>
              <a:t>, </a:t>
            </a:r>
            <a:r>
              <a:rPr lang="en-GB" sz="1400" noProof="1">
                <a:ea typeface="+mn-lt"/>
                <a:cs typeface="+mn-lt"/>
              </a:rPr>
              <a:t>εφόσον διαθέτουν σύνδεση στο διαδίκτυο</a:t>
            </a:r>
            <a:r>
              <a:rPr lang="en-GB" sz="1400" noProof="1">
                <a:effectLst/>
                <a:ea typeface="+mn-lt"/>
                <a:cs typeface="+mn-lt"/>
              </a:rPr>
              <a:t>.</a:t>
            </a:r>
            <a:r>
              <a:rPr lang="en-GB" sz="1400" noProof="1">
                <a:ea typeface="+mn-lt"/>
                <a:cs typeface="+mn-lt"/>
              </a:rPr>
              <a:t>  </a:t>
            </a:r>
          </a:p>
          <a:p>
            <a:pPr algn="just"/>
            <a:r>
              <a:rPr lang="en-GB" sz="1400" noProof="1">
                <a:ea typeface="+mn-lt"/>
                <a:cs typeface="+mn-lt"/>
              </a:rPr>
              <a:t>Οι πλατφόρμες ηλεκτρονικής μάθησης συχνά ενσωματώνουν διάφορα στοιχεία πολυμέσων</a:t>
            </a:r>
            <a:r>
              <a:rPr lang="en-GB" sz="1400" noProof="1">
                <a:effectLst/>
                <a:ea typeface="+mn-lt"/>
                <a:cs typeface="+mn-lt"/>
              </a:rPr>
              <a:t>, </a:t>
            </a:r>
            <a:r>
              <a:rPr lang="en-GB" sz="1400" noProof="1">
                <a:ea typeface="+mn-lt"/>
                <a:cs typeface="+mn-lt"/>
              </a:rPr>
              <a:t>όπως βίντεο</a:t>
            </a:r>
            <a:r>
              <a:rPr lang="en-GB" sz="1400" noProof="1">
                <a:effectLst/>
                <a:ea typeface="+mn-lt"/>
                <a:cs typeface="+mn-lt"/>
              </a:rPr>
              <a:t>, </a:t>
            </a:r>
            <a:r>
              <a:rPr lang="en-GB" sz="1400" noProof="1">
                <a:ea typeface="+mn-lt"/>
                <a:cs typeface="+mn-lt"/>
              </a:rPr>
              <a:t>κινούμενα σχέδια</a:t>
            </a:r>
            <a:r>
              <a:rPr lang="en-GB" sz="1400" noProof="1">
                <a:effectLst/>
                <a:ea typeface="+mn-lt"/>
                <a:cs typeface="+mn-lt"/>
              </a:rPr>
              <a:t>, </a:t>
            </a:r>
            <a:r>
              <a:rPr lang="en-GB" sz="1400" noProof="1">
                <a:ea typeface="+mn-lt"/>
                <a:cs typeface="+mn-lt"/>
              </a:rPr>
              <a:t>κουίζ και διαδραστικές ενότητες</a:t>
            </a:r>
            <a:r>
              <a:rPr lang="en-GB" sz="1400" noProof="1">
                <a:effectLst/>
                <a:ea typeface="+mn-lt"/>
                <a:cs typeface="+mn-lt"/>
              </a:rPr>
              <a:t>, </a:t>
            </a:r>
            <a:r>
              <a:rPr lang="en-GB" sz="1400" noProof="1">
                <a:ea typeface="+mn-lt"/>
                <a:cs typeface="+mn-lt"/>
              </a:rPr>
              <a:t>για να βελτιώσουν την εμπειρία μάθησης</a:t>
            </a:r>
            <a:r>
              <a:rPr lang="en-GB" sz="1400" noProof="1">
                <a:effectLst/>
                <a:ea typeface="+mn-lt"/>
                <a:cs typeface="+mn-lt"/>
              </a:rPr>
              <a:t>. </a:t>
            </a:r>
            <a:r>
              <a:rPr lang="en-GB" sz="1400" noProof="1">
                <a:ea typeface="+mn-lt"/>
                <a:cs typeface="+mn-lt"/>
              </a:rPr>
              <a:t>Μπορούν επίσης να προσφέρουν χαρακτηριστικά όπως φόρουμ συζητήσεων</a:t>
            </a:r>
            <a:r>
              <a:rPr lang="en-GB" sz="1400" noProof="1">
                <a:effectLst/>
                <a:ea typeface="+mn-lt"/>
                <a:cs typeface="+mn-lt"/>
              </a:rPr>
              <a:t>, </a:t>
            </a:r>
            <a:r>
              <a:rPr lang="en-GB" sz="1400" noProof="1">
                <a:ea typeface="+mn-lt"/>
                <a:cs typeface="+mn-lt"/>
              </a:rPr>
              <a:t>αλληλεπιδράσεις μεταξύ ομοτίμων και παρακολούθηση της προόδου για την υποστήριξη και την εμπλοκή των εκπαιδευομένων καθ' όλη τη διάρκεια του εκπαιδευτικού τους ταξιδιού</a:t>
            </a:r>
            <a:r>
              <a:rPr lang="en-GB" sz="1400" noProof="1">
                <a:effectLst/>
                <a:ea typeface="+mn-lt"/>
                <a:cs typeface="+mn-lt"/>
              </a:rPr>
              <a:t>.</a:t>
            </a:r>
            <a:endParaRPr lang="en-GB" sz="1400" noProof="1">
              <a:ea typeface="+mn-lt"/>
              <a:cs typeface="+mn-lt"/>
            </a:endParaRPr>
          </a:p>
          <a:p>
            <a:pPr algn="just"/>
            <a:r>
              <a:rPr lang="en-GB" sz="1400" noProof="1">
                <a:ea typeface="+mn-lt"/>
                <a:cs typeface="+mn-lt"/>
              </a:rPr>
              <a:t>Η δυναμική φύση του γεωργικού τομέα</a:t>
            </a:r>
            <a:r>
              <a:rPr lang="en-GB" sz="1400" noProof="1">
                <a:effectLst/>
                <a:ea typeface="+mn-lt"/>
                <a:cs typeface="+mn-lt"/>
              </a:rPr>
              <a:t>, </a:t>
            </a:r>
            <a:r>
              <a:rPr lang="en-GB" sz="1400" noProof="1">
                <a:ea typeface="+mn-lt"/>
                <a:cs typeface="+mn-lt"/>
              </a:rPr>
              <a:t>με τη συνεχή εμφάνιση νέων ερευνών</a:t>
            </a:r>
            <a:r>
              <a:rPr lang="en-GB" sz="1400" noProof="1">
                <a:effectLst/>
                <a:ea typeface="+mn-lt"/>
                <a:cs typeface="+mn-lt"/>
              </a:rPr>
              <a:t>, </a:t>
            </a:r>
            <a:r>
              <a:rPr lang="en-GB" sz="1400" noProof="1">
                <a:ea typeface="+mn-lt"/>
                <a:cs typeface="+mn-lt"/>
              </a:rPr>
              <a:t>τεχνικών και τεχνολογιών</a:t>
            </a:r>
            <a:r>
              <a:rPr lang="en-GB" sz="1400" noProof="1">
                <a:effectLst/>
                <a:ea typeface="+mn-lt"/>
                <a:cs typeface="+mn-lt"/>
              </a:rPr>
              <a:t>, </a:t>
            </a:r>
            <a:r>
              <a:rPr lang="en-GB" sz="1400" noProof="1">
                <a:ea typeface="+mn-lt"/>
                <a:cs typeface="+mn-lt"/>
              </a:rPr>
              <a:t>καθιστά την ηλεκτρονική μάθηση ένα ανεκτίμητο εργαλείο για τους αγρότες ώστε να παραμένουν ενήμεροι με τις τελευταίες εξελίξεις και τις βέλτιστες πρακτικές</a:t>
            </a:r>
            <a:r>
              <a:rPr lang="en-GB" sz="1400" noProof="1">
                <a:effectLst/>
                <a:ea typeface="+mn-lt"/>
                <a:cs typeface="+mn-lt"/>
              </a:rPr>
              <a:t>.</a:t>
            </a:r>
            <a:endParaRPr lang="en-GB" sz="1200" noProof="1">
              <a:ea typeface="+mn-lt"/>
              <a:cs typeface="+mn-lt"/>
            </a:endParaRPr>
          </a:p>
          <a:p>
            <a:pPr algn="just"/>
            <a:endParaRPr lang="en-GR" sz="180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54</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523220"/>
          </a:xfrm>
          <a:prstGeom prst="rect">
            <a:avLst/>
          </a:prstGeom>
          <a:noFill/>
        </p:spPr>
        <p:txBody>
          <a:bodyPr wrap="square" lIns="91440" tIns="45720" rIns="91440" bIns="45720" anchor="t">
            <a:spAutoFit/>
          </a:bodyPr>
          <a:lstStyle/>
          <a:p>
            <a:pPr algn="ctr"/>
            <a:r>
              <a:rPr lang="en-GB" sz="1400" noProof="1">
                <a:ea typeface="+mn-lt"/>
                <a:cs typeface="+mn-lt"/>
              </a:rPr>
              <a:t>Πλεονεκτήματα και μειονεκτήματα της ηλεκτρονικής μάθησης </a:t>
            </a:r>
            <a:r>
              <a:rPr lang="en-GB" sz="1400" noProof="1">
                <a:effectLst/>
                <a:ea typeface="+mn-lt"/>
                <a:cs typeface="+mn-lt"/>
              </a:rPr>
              <a:t>(</a:t>
            </a:r>
            <a:r>
              <a:rPr lang="en-GB" sz="1400" noProof="1">
                <a:ea typeface="+mn-lt"/>
                <a:cs typeface="+mn-lt"/>
              </a:rPr>
              <a:t>πηγή</a:t>
            </a:r>
            <a:r>
              <a:rPr lang="en-GB" sz="1400" noProof="1">
                <a:effectLst/>
                <a:ea typeface="+mn-lt"/>
                <a:cs typeface="+mn-lt"/>
              </a:rPr>
              <a:t>: velynlearning.com)</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Ηλεκτρονική Μάθηση</a:t>
            </a:r>
          </a:p>
        </p:txBody>
      </p:sp>
      <p:pic>
        <p:nvPicPr>
          <p:cNvPr id="4" name="Picture 3">
            <a:extLst>
              <a:ext uri="{FF2B5EF4-FFF2-40B4-BE49-F238E27FC236}">
                <a16:creationId xmlns:a16="http://schemas.microsoft.com/office/drawing/2014/main" id="{A3EA86C7-DAE9-7452-9074-98D2C20B12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220" y="1824080"/>
            <a:ext cx="5270807" cy="3579231"/>
          </a:xfrm>
          <a:prstGeom prst="rect">
            <a:avLst/>
          </a:prstGeom>
          <a:noFill/>
          <a:ln>
            <a:solidFill>
              <a:schemeClr val="accent1"/>
            </a:solidFill>
          </a:ln>
        </p:spPr>
      </p:pic>
    </p:spTree>
    <p:extLst>
      <p:ext uri="{BB962C8B-B14F-4D97-AF65-F5344CB8AC3E}">
        <p14:creationId xmlns:p14="http://schemas.microsoft.com/office/powerpoint/2010/main" val="1857632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Τύποι ηλεκτρονικής μάθησης</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2120597"/>
            <a:ext cx="4668706" cy="3569003"/>
          </a:xfrm>
        </p:spPr>
        <p:txBody>
          <a:bodyPr vert="horz" lIns="91440" tIns="45720" rIns="91440" bIns="45720" rtlCol="0" anchor="t">
            <a:noAutofit/>
          </a:bodyPr>
          <a:lstStyle/>
          <a:p>
            <a:pPr algn="just">
              <a:buFont typeface="Arial" pitchFamily="2" charset="2"/>
              <a:buChar char="•"/>
            </a:pPr>
            <a:r>
              <a:rPr lang="en-GB" sz="1200" noProof="1">
                <a:ea typeface="+mn-lt"/>
                <a:cs typeface="+mn-lt"/>
              </a:rPr>
              <a:t>Η </a:t>
            </a:r>
            <a:r>
              <a:rPr lang="en-GB" sz="1200" b="1" noProof="1">
                <a:ea typeface="+mn-lt"/>
                <a:cs typeface="+mn-lt"/>
              </a:rPr>
              <a:t>σύγχρονη ηλεκτρονική μάθηση</a:t>
            </a:r>
            <a:r>
              <a:rPr lang="en-GB" sz="1200" noProof="1">
                <a:ea typeface="+mn-lt"/>
                <a:cs typeface="+mn-lt"/>
              </a:rPr>
              <a:t> είναι μια μέθοδος μάθησης σε πραγματικό χρόνο, όπου οι συμμετέχοντες αλληλεπιδρούν ταυτόχρονα με τον εκπαιδευτή και μεταξύ τους</a:t>
            </a:r>
            <a:r>
              <a:rPr lang="en-GB" sz="1200" noProof="1">
                <a:effectLst/>
                <a:ea typeface="+mn-lt"/>
                <a:cs typeface="+mn-lt"/>
              </a:rPr>
              <a:t>, </a:t>
            </a:r>
            <a:r>
              <a:rPr lang="en-GB" sz="1200" noProof="1">
                <a:ea typeface="+mn-lt"/>
                <a:cs typeface="+mn-lt"/>
              </a:rPr>
              <a:t>συνήθως μέσω ζωντανών διαδικτυακών σεμιναρίων ή εικονικών αιθουσών διδασκαλίας</a:t>
            </a:r>
            <a:r>
              <a:rPr lang="en-GB" sz="1200" noProof="1">
                <a:effectLst/>
                <a:ea typeface="+mn-lt"/>
                <a:cs typeface="+mn-lt"/>
              </a:rPr>
              <a:t>.</a:t>
            </a:r>
            <a:r>
              <a:rPr lang="en-GB" sz="1200" noProof="1">
                <a:ea typeface="+mn-lt"/>
                <a:cs typeface="+mn-lt"/>
              </a:rPr>
              <a:t> </a:t>
            </a:r>
            <a:endParaRPr lang="en-GB" sz="1200" noProof="1">
              <a:effectLst/>
              <a:ea typeface="+mn-lt"/>
              <a:cs typeface="+mn-lt"/>
            </a:endParaRPr>
          </a:p>
          <a:p>
            <a:pPr algn="just">
              <a:buFont typeface="Arial" pitchFamily="2" charset="2"/>
              <a:buChar char="•"/>
            </a:pPr>
            <a:r>
              <a:rPr lang="en-GB" sz="1200" noProof="1">
                <a:ea typeface="+mn-lt"/>
                <a:cs typeface="+mn-lt"/>
              </a:rPr>
              <a:t>Η </a:t>
            </a:r>
            <a:r>
              <a:rPr lang="en-GB" sz="1200" b="1" noProof="1">
                <a:ea typeface="+mn-lt"/>
                <a:cs typeface="+mn-lt"/>
              </a:rPr>
              <a:t>ασύγχρονη ηλεκτρονική μάθηση </a:t>
            </a:r>
            <a:r>
              <a:rPr lang="en-GB" sz="1200" noProof="1">
                <a:ea typeface="+mn-lt"/>
                <a:cs typeface="+mn-lt"/>
              </a:rPr>
              <a:t>επιτρέπει στους εκπαιδευόμενους να έχουν πρόσβαση στο περιεχόμενο με το δικό τους ρυθμό χωρίς αλληλεπιδράσεις σε πραγματικό χρόνο</a:t>
            </a:r>
            <a:r>
              <a:rPr lang="en-GB" sz="1200" noProof="1">
                <a:effectLst/>
                <a:ea typeface="+mn-lt"/>
                <a:cs typeface="+mn-lt"/>
              </a:rPr>
              <a:t>.</a:t>
            </a:r>
            <a:r>
              <a:rPr lang="en-GB" sz="1200" noProof="1">
                <a:ea typeface="+mn-lt"/>
                <a:cs typeface="+mn-lt"/>
              </a:rPr>
              <a:t> </a:t>
            </a:r>
          </a:p>
          <a:p>
            <a:pPr algn="just">
              <a:buFont typeface="Arial" pitchFamily="2" charset="2"/>
              <a:buChar char="•"/>
            </a:pPr>
            <a:r>
              <a:rPr lang="en-GB" sz="1200" noProof="1">
                <a:ea typeface="+mn-lt"/>
                <a:cs typeface="+mn-lt"/>
              </a:rPr>
              <a:t>Η </a:t>
            </a:r>
            <a:r>
              <a:rPr lang="en-GB" sz="1200" b="1" noProof="1">
                <a:ea typeface="+mn-lt"/>
                <a:cs typeface="+mn-lt"/>
              </a:rPr>
              <a:t>κινητή μάθηση ή </a:t>
            </a:r>
            <a:r>
              <a:rPr lang="en-GB" sz="1200" b="1" noProof="1">
                <a:effectLst/>
                <a:ea typeface="+mn-lt"/>
                <a:cs typeface="+mn-lt"/>
              </a:rPr>
              <a:t>m-learning</a:t>
            </a:r>
            <a:r>
              <a:rPr lang="en-GB" sz="1200" noProof="1">
                <a:effectLst/>
                <a:ea typeface="+mn-lt"/>
                <a:cs typeface="+mn-lt"/>
              </a:rPr>
              <a:t> </a:t>
            </a:r>
            <a:r>
              <a:rPr lang="en-GB" sz="1200" noProof="1">
                <a:ea typeface="+mn-lt"/>
                <a:cs typeface="+mn-lt"/>
              </a:rPr>
              <a:t>είναι σχεδιασμένη για φορητές συσκευές όπως τα </a:t>
            </a:r>
            <a:r>
              <a:rPr lang="en-GB" sz="1200" noProof="1">
                <a:effectLst/>
                <a:ea typeface="+mn-lt"/>
                <a:cs typeface="+mn-lt"/>
              </a:rPr>
              <a:t>smartphones </a:t>
            </a:r>
            <a:r>
              <a:rPr lang="en-GB" sz="1200" noProof="1">
                <a:ea typeface="+mn-lt"/>
                <a:cs typeface="+mn-lt"/>
              </a:rPr>
              <a:t>και τα </a:t>
            </a:r>
            <a:r>
              <a:rPr lang="en-GB" sz="1200" noProof="1">
                <a:effectLst/>
                <a:ea typeface="+mn-lt"/>
                <a:cs typeface="+mn-lt"/>
              </a:rPr>
              <a:t>tablets. </a:t>
            </a:r>
            <a:r>
              <a:rPr lang="en-GB" sz="1200" noProof="1">
                <a:ea typeface="+mn-lt"/>
                <a:cs typeface="+mn-lt"/>
              </a:rPr>
              <a:t>Προσφέρει το πλεονέκτημα της μάθησης εν κινήσει</a:t>
            </a:r>
            <a:r>
              <a:rPr lang="en-GB" sz="1200" noProof="1">
                <a:effectLst/>
                <a:ea typeface="+mn-lt"/>
                <a:cs typeface="+mn-lt"/>
              </a:rPr>
              <a:t>, </a:t>
            </a:r>
            <a:r>
              <a:rPr lang="en-GB" sz="1200" noProof="1">
                <a:ea typeface="+mn-lt"/>
                <a:cs typeface="+mn-lt"/>
              </a:rPr>
              <a:t>καθιστώντας την ιδιαίτερα προσιτή</a:t>
            </a:r>
            <a:r>
              <a:rPr lang="en-GB" sz="1200" noProof="1">
                <a:effectLst/>
                <a:ea typeface="+mn-lt"/>
                <a:cs typeface="+mn-lt"/>
              </a:rPr>
              <a:t>.</a:t>
            </a:r>
            <a:r>
              <a:rPr lang="en-GB" sz="1200" noProof="1">
                <a:ea typeface="+mn-lt"/>
                <a:cs typeface="+mn-lt"/>
              </a:rPr>
              <a:t> </a:t>
            </a:r>
          </a:p>
          <a:p>
            <a:pPr algn="just">
              <a:buFont typeface="Arial" pitchFamily="2" charset="2"/>
              <a:buChar char="•"/>
            </a:pPr>
            <a:r>
              <a:rPr lang="en-GB" sz="1200" noProof="1">
                <a:ea typeface="+mn-lt"/>
                <a:cs typeface="+mn-lt"/>
              </a:rPr>
              <a:t>Η </a:t>
            </a:r>
            <a:r>
              <a:rPr lang="en-GB" sz="1200" b="1" noProof="1">
                <a:ea typeface="+mn-lt"/>
                <a:cs typeface="+mn-lt"/>
              </a:rPr>
              <a:t>μικτή μάθηση</a:t>
            </a:r>
            <a:r>
              <a:rPr lang="en-GB" sz="1200" noProof="1">
                <a:ea typeface="+mn-lt"/>
                <a:cs typeface="+mn-lt"/>
              </a:rPr>
              <a:t> συνδυάζει τη συμβατική διδασκαλία δια ζώσης με ψηφιακά στοιχεία</a:t>
            </a:r>
            <a:r>
              <a:rPr lang="en-GB" sz="1200" noProof="1">
                <a:effectLst/>
                <a:ea typeface="+mn-lt"/>
                <a:cs typeface="+mn-lt"/>
              </a:rPr>
              <a:t>.</a:t>
            </a:r>
            <a:r>
              <a:rPr lang="en-GB" sz="1200" noProof="1">
                <a:ea typeface="+mn-lt"/>
                <a:cs typeface="+mn-lt"/>
              </a:rPr>
              <a:t> </a:t>
            </a:r>
          </a:p>
          <a:p>
            <a:pPr algn="just">
              <a:buFont typeface="Arial" pitchFamily="2" charset="2"/>
              <a:buChar char="•"/>
            </a:pPr>
            <a:r>
              <a:rPr lang="en-GB" sz="1200" noProof="1">
                <a:ea typeface="+mn-lt"/>
                <a:cs typeface="+mn-lt"/>
              </a:rPr>
              <a:t>Η </a:t>
            </a:r>
            <a:r>
              <a:rPr lang="en-GB" sz="1200" b="1" noProof="1">
                <a:ea typeface="+mn-lt"/>
                <a:cs typeface="+mn-lt"/>
              </a:rPr>
              <a:t>μικρομάθηση</a:t>
            </a:r>
            <a:r>
              <a:rPr lang="en-GB" sz="1200" noProof="1">
                <a:ea typeface="+mn-lt"/>
                <a:cs typeface="+mn-lt"/>
              </a:rPr>
              <a:t> περιλαμβάνει σύντομα</a:t>
            </a:r>
            <a:r>
              <a:rPr lang="en-GB" sz="1200" noProof="1">
                <a:effectLst/>
                <a:ea typeface="+mn-lt"/>
                <a:cs typeface="+mn-lt"/>
              </a:rPr>
              <a:t>, </a:t>
            </a:r>
            <a:r>
              <a:rPr lang="en-GB" sz="1200" noProof="1">
                <a:ea typeface="+mn-lt"/>
                <a:cs typeface="+mn-lt"/>
              </a:rPr>
              <a:t>εστιασμένα τμήματα μάθησης</a:t>
            </a:r>
            <a:r>
              <a:rPr lang="en-GB" sz="1200" noProof="1">
                <a:effectLst/>
                <a:ea typeface="+mn-lt"/>
                <a:cs typeface="+mn-lt"/>
              </a:rPr>
              <a:t>, </a:t>
            </a:r>
            <a:r>
              <a:rPr lang="en-GB" sz="1200" noProof="1">
                <a:ea typeface="+mn-lt"/>
                <a:cs typeface="+mn-lt"/>
              </a:rPr>
              <a:t>που συχνά διαρκούν μόλις λίγα λεπτά</a:t>
            </a:r>
            <a:r>
              <a:rPr lang="en-GB" sz="1200" noProof="1">
                <a:effectLst/>
                <a:ea typeface="+mn-lt"/>
                <a:cs typeface="+mn-lt"/>
              </a:rPr>
              <a:t>.</a:t>
            </a:r>
            <a:r>
              <a:rPr lang="en-GB" sz="1200" noProof="1">
                <a:ea typeface="+mn-lt"/>
                <a:cs typeface="+mn-lt"/>
              </a:rPr>
              <a:t> </a:t>
            </a:r>
            <a:endParaRPr lang="en-GR" sz="1200" noProof="1">
              <a:ea typeface="+mn-lt"/>
              <a:cs typeface="+mn-lt"/>
            </a:endParaRPr>
          </a:p>
          <a:p>
            <a:pPr algn="just"/>
            <a:endParaRPr lang="en-GR">
              <a:effectLst/>
              <a:ea typeface="Times New Roman" panose="02020603050405020304" pitchFamily="18" charset="0"/>
            </a:endParaRPr>
          </a:p>
          <a:p>
            <a:pPr algn="just"/>
            <a:endParaRPr lang="en-GR" sz="180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55</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44471" y="1949147"/>
            <a:ext cx="722189" cy="722189"/>
          </a:xfrm>
          <a:prstGeom prst="rect">
            <a:avLst/>
          </a:prstGeom>
        </p:spPr>
      </p:pic>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Ηλεκτρονική Μάθηση</a:t>
            </a:r>
          </a:p>
        </p:txBody>
      </p:sp>
      <p:pic>
        <p:nvPicPr>
          <p:cNvPr id="7" name="Picture 6">
            <a:extLst>
              <a:ext uri="{FF2B5EF4-FFF2-40B4-BE49-F238E27FC236}">
                <a16:creationId xmlns:a16="http://schemas.microsoft.com/office/drawing/2014/main" id="{CD271515-2DFC-E6F5-4BA7-C9D3CD1F0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1216" y="2115868"/>
            <a:ext cx="5962269" cy="3302832"/>
          </a:xfrm>
          <a:prstGeom prst="rect">
            <a:avLst/>
          </a:prstGeom>
          <a:noFill/>
          <a:ln>
            <a:noFill/>
          </a:ln>
        </p:spPr>
      </p:pic>
      <p:sp>
        <p:nvSpPr>
          <p:cNvPr id="9" name="TextBox 8">
            <a:extLst>
              <a:ext uri="{FF2B5EF4-FFF2-40B4-BE49-F238E27FC236}">
                <a16:creationId xmlns:a16="http://schemas.microsoft.com/office/drawing/2014/main" id="{65665C02-9D7B-9D3A-1DA1-2B7F3C7DEA3D}"/>
              </a:ext>
            </a:extLst>
          </p:cNvPr>
          <p:cNvSpPr txBox="1"/>
          <p:nvPr/>
        </p:nvSpPr>
        <p:spPr>
          <a:xfrm>
            <a:off x="6017102" y="5421778"/>
            <a:ext cx="6097554" cy="523220"/>
          </a:xfrm>
          <a:prstGeom prst="rect">
            <a:avLst/>
          </a:prstGeom>
          <a:noFill/>
        </p:spPr>
        <p:txBody>
          <a:bodyPr wrap="square" lIns="91440" tIns="45720" rIns="91440" bIns="45720" anchor="t">
            <a:spAutoFit/>
          </a:bodyPr>
          <a:lstStyle/>
          <a:p>
            <a:pPr algn="ctr"/>
            <a:r>
              <a:rPr lang="en-GB" sz="1400" noProof="1">
                <a:ea typeface="+mn-lt"/>
                <a:cs typeface="+mn-lt"/>
              </a:rPr>
              <a:t>Κατηγοριοποίηση των τύπων ηλεκτρονικής μάθησης </a:t>
            </a:r>
            <a:r>
              <a:rPr lang="en-GB" sz="1400" noProof="1">
                <a:effectLst/>
                <a:ea typeface="+mn-lt"/>
                <a:cs typeface="+mn-lt"/>
              </a:rPr>
              <a:t>(</a:t>
            </a:r>
            <a:r>
              <a:rPr lang="en-GB" sz="1400" noProof="1">
                <a:ea typeface="+mn-lt"/>
                <a:cs typeface="+mn-lt"/>
              </a:rPr>
              <a:t>πηγή</a:t>
            </a:r>
            <a:r>
              <a:rPr lang="en-GB" sz="1400" noProof="1">
                <a:effectLst/>
                <a:ea typeface="+mn-lt"/>
                <a:cs typeface="+mn-lt"/>
              </a:rPr>
              <a:t>: E3S Web of Conference)</a:t>
            </a:r>
            <a:endParaRPr lang="en-GB" noProof="1">
              <a:ea typeface="+mn-lt"/>
              <a:cs typeface="+mn-lt"/>
            </a:endParaRPr>
          </a:p>
        </p:txBody>
      </p:sp>
    </p:spTree>
    <p:extLst>
      <p:ext uri="{BB962C8B-B14F-4D97-AF65-F5344CB8AC3E}">
        <p14:creationId xmlns:p14="http://schemas.microsoft.com/office/powerpoint/2010/main" val="1119077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Πλατφόρμες ηλεκτρονικής μάθησης</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614723" y="1715573"/>
            <a:ext cx="4945475" cy="4416728"/>
          </a:xfrm>
        </p:spPr>
        <p:txBody>
          <a:bodyPr vert="horz" lIns="91440" tIns="45720" rIns="91440" bIns="45720" rtlCol="0" anchor="t">
            <a:noAutofit/>
          </a:bodyPr>
          <a:lstStyle/>
          <a:p>
            <a:pPr algn="just"/>
            <a:r>
              <a:rPr lang="en-GB" sz="1200" b="1" noProof="1">
                <a:ea typeface="+mn-lt"/>
                <a:cs typeface="+mn-lt"/>
              </a:rPr>
              <a:t>Οι πλατφόρμες ηλεκτρονικής μάθησης</a:t>
            </a:r>
            <a:r>
              <a:rPr lang="en-GB" sz="1200" noProof="1">
                <a:ea typeface="+mn-lt"/>
                <a:cs typeface="+mn-lt"/>
              </a:rPr>
              <a:t> παρέχουν την υποδομή και τα εργαλεία που απαιτούνται για την παροχή μιας ολοκληρωμένης</a:t>
            </a:r>
            <a:r>
              <a:rPr lang="en-GB" sz="1200" noProof="1">
                <a:effectLst/>
                <a:ea typeface="+mn-lt"/>
                <a:cs typeface="+mn-lt"/>
              </a:rPr>
              <a:t>, </a:t>
            </a:r>
            <a:r>
              <a:rPr lang="en-GB" sz="1200" noProof="1">
                <a:ea typeface="+mn-lt"/>
                <a:cs typeface="+mn-lt"/>
              </a:rPr>
              <a:t>διαδραστικής και εξατομικευμένης μαθησιακής εμπειρίας</a:t>
            </a:r>
            <a:r>
              <a:rPr lang="en-GB" sz="1200" noProof="1">
                <a:effectLst/>
                <a:ea typeface="+mn-lt"/>
                <a:cs typeface="+mn-lt"/>
              </a:rPr>
              <a:t>.</a:t>
            </a:r>
            <a:endParaRPr lang="en-GB" sz="1200" noProof="1">
              <a:ea typeface="+mn-lt"/>
              <a:cs typeface="+mn-lt"/>
            </a:endParaRPr>
          </a:p>
          <a:p>
            <a:pPr algn="just"/>
            <a:r>
              <a:rPr lang="en-GB" sz="1200" noProof="1">
                <a:ea typeface="+mn-lt"/>
                <a:cs typeface="+mn-lt"/>
              </a:rPr>
              <a:t>Οι πλατφόρμες συχνά διαθέτουν εργαλεία που επιτρέπουν την αλληλεπίδραση σε πραγματικό χρόνο</a:t>
            </a:r>
            <a:r>
              <a:rPr lang="en-GB" sz="1200" noProof="1">
                <a:effectLst/>
                <a:ea typeface="+mn-lt"/>
                <a:cs typeface="+mn-lt"/>
              </a:rPr>
              <a:t>, </a:t>
            </a:r>
            <a:r>
              <a:rPr lang="en-GB" sz="1200" noProof="1">
                <a:ea typeface="+mn-lt"/>
                <a:cs typeface="+mn-lt"/>
              </a:rPr>
              <a:t>όπως δωμάτια συνομιλίας</a:t>
            </a:r>
            <a:r>
              <a:rPr lang="en-GB" sz="1200" noProof="1">
                <a:effectLst/>
                <a:ea typeface="+mn-lt"/>
                <a:cs typeface="+mn-lt"/>
              </a:rPr>
              <a:t>, </a:t>
            </a:r>
            <a:r>
              <a:rPr lang="en-GB" sz="1200" noProof="1">
                <a:ea typeface="+mn-lt"/>
                <a:cs typeface="+mn-lt"/>
              </a:rPr>
              <a:t>φόρουμ συζητήσεων και λειτουργίες τηλεδιάσκεψης.  </a:t>
            </a:r>
          </a:p>
          <a:p>
            <a:pPr algn="just"/>
            <a:r>
              <a:rPr lang="en-GB" sz="1200" noProof="1">
                <a:ea typeface="+mn-lt"/>
                <a:cs typeface="+mn-lt"/>
              </a:rPr>
              <a:t>Οι πιο δημοφιλείς πλατφόρμες είναι οι εξής</a:t>
            </a:r>
            <a:r>
              <a:rPr lang="en-GB" sz="1200" noProof="1">
                <a:effectLst/>
                <a:ea typeface="+mn-lt"/>
                <a:cs typeface="+mn-lt"/>
              </a:rPr>
              <a:t>.</a:t>
            </a:r>
            <a:endParaRPr lang="en-GB" sz="1200" noProof="1">
              <a:ea typeface="+mn-lt"/>
              <a:cs typeface="+mn-lt"/>
            </a:endParaRPr>
          </a:p>
          <a:p>
            <a:pPr marL="171450" indent="-171450" algn="just">
              <a:buChar char="•"/>
            </a:pPr>
            <a:r>
              <a:rPr lang="en-GB" sz="1200" b="1" noProof="1">
                <a:effectLst/>
                <a:ea typeface="+mn-lt"/>
                <a:cs typeface="+mn-lt"/>
              </a:rPr>
              <a:t>Moodle:</a:t>
            </a:r>
            <a:r>
              <a:rPr lang="en-GB" sz="1200" noProof="1">
                <a:effectLst/>
                <a:ea typeface="+mn-lt"/>
                <a:cs typeface="+mn-lt"/>
              </a:rPr>
              <a:t> Moodle</a:t>
            </a:r>
            <a:r>
              <a:rPr lang="en-GB" sz="1200" noProof="1">
                <a:ea typeface="+mn-lt"/>
                <a:cs typeface="+mn-lt"/>
              </a:rPr>
              <a:t>: Το Moodle είναι ένα ευρέως χρησιμοποιούμενο σύστημα διαχείρισης μάθησης ανοικτού κώδικα</a:t>
            </a:r>
            <a:r>
              <a:rPr lang="en-GB" sz="1200" noProof="1">
                <a:effectLst/>
                <a:ea typeface="+mn-lt"/>
                <a:cs typeface="+mn-lt"/>
              </a:rPr>
              <a:t>. </a:t>
            </a:r>
            <a:r>
              <a:rPr lang="en-GB" sz="1200" noProof="1">
                <a:ea typeface="+mn-lt"/>
                <a:cs typeface="+mn-lt"/>
              </a:rPr>
              <a:t>Είναι γνωστό για την ευελιξία και τις επιλογές προσαρμογής του</a:t>
            </a:r>
            <a:r>
              <a:rPr lang="en-GB" sz="1200" noProof="1">
                <a:effectLst/>
                <a:ea typeface="+mn-lt"/>
                <a:cs typeface="+mn-lt"/>
              </a:rPr>
              <a:t>, </a:t>
            </a:r>
            <a:r>
              <a:rPr lang="en-GB" sz="1200" noProof="1">
                <a:ea typeface="+mn-lt"/>
                <a:cs typeface="+mn-lt"/>
              </a:rPr>
              <a:t>επιτρέποντας στους εκπαιδευτικούς να δημιουργούν προσαρμοσμένα μαθησιακά περιβάλλοντα</a:t>
            </a:r>
            <a:r>
              <a:rPr lang="en-GB" sz="1200" noProof="1">
                <a:effectLst/>
                <a:ea typeface="+mn-lt"/>
                <a:cs typeface="+mn-lt"/>
              </a:rPr>
              <a:t>.</a:t>
            </a:r>
            <a:r>
              <a:rPr lang="en-GB" sz="1200" noProof="1">
                <a:ea typeface="+mn-lt"/>
                <a:cs typeface="+mn-lt"/>
              </a:rPr>
              <a:t> </a:t>
            </a:r>
          </a:p>
          <a:p>
            <a:pPr marL="171450" indent="-171450" algn="just">
              <a:buChar char="•"/>
            </a:pPr>
            <a:r>
              <a:rPr lang="en-GB" sz="1200" b="1" noProof="1">
                <a:effectLst/>
                <a:ea typeface="+mn-lt"/>
                <a:cs typeface="+mn-lt"/>
              </a:rPr>
              <a:t>Blackboard Learn:</a:t>
            </a:r>
            <a:r>
              <a:rPr lang="en-GB" sz="1200" noProof="1">
                <a:effectLst/>
                <a:ea typeface="+mn-lt"/>
                <a:cs typeface="+mn-lt"/>
              </a:rPr>
              <a:t> </a:t>
            </a:r>
            <a:r>
              <a:rPr lang="en-GB" sz="1200" noProof="1">
                <a:ea typeface="+mn-lt"/>
                <a:cs typeface="+mn-lt"/>
              </a:rPr>
              <a:t>Το </a:t>
            </a:r>
            <a:r>
              <a:rPr lang="en-GB" sz="1200" noProof="1">
                <a:effectLst/>
                <a:ea typeface="+mn-lt"/>
                <a:cs typeface="+mn-lt"/>
              </a:rPr>
              <a:t>Blackboard Learn </a:t>
            </a:r>
            <a:r>
              <a:rPr lang="en-GB" sz="1200" noProof="1">
                <a:ea typeface="+mn-lt"/>
                <a:cs typeface="+mn-lt"/>
              </a:rPr>
              <a:t>διευκολύνει την αποτελεσματική επικοινωνία μεταξύ εκπαιδευτικών και μαθητών</a:t>
            </a:r>
            <a:r>
              <a:rPr lang="en-GB" sz="1200" noProof="1">
                <a:effectLst/>
                <a:ea typeface="+mn-lt"/>
                <a:cs typeface="+mn-lt"/>
              </a:rPr>
              <a:t>. </a:t>
            </a:r>
            <a:r>
              <a:rPr lang="en-GB" sz="1200" noProof="1">
                <a:ea typeface="+mn-lt"/>
                <a:cs typeface="+mn-lt"/>
              </a:rPr>
              <a:t>Είναι εύκολο στην πλοήγηση και προσφέρει πολυάριθμα πρόσθετα</a:t>
            </a:r>
            <a:r>
              <a:rPr lang="en-GB" sz="1200" noProof="1">
                <a:effectLst/>
                <a:ea typeface="+mn-lt"/>
                <a:cs typeface="+mn-lt"/>
              </a:rPr>
              <a:t>, </a:t>
            </a:r>
            <a:r>
              <a:rPr lang="en-GB" sz="1200" noProof="1">
                <a:ea typeface="+mn-lt"/>
                <a:cs typeface="+mn-lt"/>
              </a:rPr>
              <a:t>συμπεριλαμβανομένου ενός ανιχνευτή λογοκλοπής</a:t>
            </a:r>
            <a:r>
              <a:rPr lang="en-GB" sz="1200" noProof="1">
                <a:effectLst/>
                <a:ea typeface="+mn-lt"/>
                <a:cs typeface="+mn-lt"/>
              </a:rPr>
              <a:t>.</a:t>
            </a:r>
            <a:r>
              <a:rPr lang="en-GB" sz="1200" noProof="1">
                <a:ea typeface="+mn-lt"/>
                <a:cs typeface="+mn-lt"/>
              </a:rPr>
              <a:t> </a:t>
            </a:r>
          </a:p>
          <a:p>
            <a:pPr marL="171450" indent="-171450" algn="just">
              <a:buChar char="•"/>
            </a:pPr>
            <a:r>
              <a:rPr lang="en-GB" sz="1200" b="1" noProof="1">
                <a:effectLst/>
                <a:ea typeface="+mn-lt"/>
                <a:cs typeface="+mn-lt"/>
              </a:rPr>
              <a:t>MOOCs </a:t>
            </a:r>
            <a:r>
              <a:rPr lang="en-GB" sz="1200" noProof="1">
                <a:effectLst/>
                <a:ea typeface="+mn-lt"/>
                <a:cs typeface="+mn-lt"/>
              </a:rPr>
              <a:t>(</a:t>
            </a:r>
            <a:r>
              <a:rPr lang="en-GB" sz="1200" noProof="1">
                <a:ea typeface="+mn-lt"/>
                <a:cs typeface="+mn-lt"/>
              </a:rPr>
              <a:t>Μαζικά ανοικτά διαδικτυακά μαθήματα</a:t>
            </a:r>
            <a:r>
              <a:rPr lang="en-GB" sz="1200" noProof="1">
                <a:effectLst/>
                <a:ea typeface="+mn-lt"/>
                <a:cs typeface="+mn-lt"/>
              </a:rPr>
              <a:t>): </a:t>
            </a:r>
            <a:r>
              <a:rPr lang="en-GB" sz="1200" noProof="1">
                <a:ea typeface="+mn-lt"/>
                <a:cs typeface="+mn-lt"/>
              </a:rPr>
              <a:t>Τα </a:t>
            </a:r>
            <a:r>
              <a:rPr lang="en-GB" sz="1200" noProof="1">
                <a:effectLst/>
                <a:ea typeface="+mn-lt"/>
                <a:cs typeface="+mn-lt"/>
              </a:rPr>
              <a:t>MOOCs </a:t>
            </a:r>
            <a:r>
              <a:rPr lang="en-GB" sz="1200" noProof="1">
                <a:ea typeface="+mn-lt"/>
                <a:cs typeface="+mn-lt"/>
              </a:rPr>
              <a:t>είναι διαδικτυακά μαθήματα που είναι διαθέσιμα σε μεγάλο αριθμό συμμετεχόντων</a:t>
            </a:r>
            <a:r>
              <a:rPr lang="en-GB" sz="1200" noProof="1">
                <a:effectLst/>
                <a:ea typeface="+mn-lt"/>
                <a:cs typeface="+mn-lt"/>
              </a:rPr>
              <a:t>, </a:t>
            </a:r>
            <a:r>
              <a:rPr lang="en-GB" sz="1200" noProof="1">
                <a:ea typeface="+mn-lt"/>
                <a:cs typeface="+mn-lt"/>
              </a:rPr>
              <a:t>συχνά δωρεάν ή με χαμηλό κόστος</a:t>
            </a:r>
            <a:r>
              <a:rPr lang="en-GB" sz="1200" noProof="1">
                <a:effectLst/>
                <a:ea typeface="+mn-lt"/>
                <a:cs typeface="+mn-lt"/>
              </a:rPr>
              <a:t>. </a:t>
            </a:r>
            <a:r>
              <a:rPr lang="en-GB" sz="1200" noProof="1">
                <a:ea typeface="+mn-lt"/>
                <a:cs typeface="+mn-lt"/>
              </a:rPr>
              <a:t>Πλατφόρμες όπως οι </a:t>
            </a:r>
            <a:r>
              <a:rPr lang="en-GB" sz="1200" noProof="1">
                <a:effectLst/>
                <a:ea typeface="+mn-lt"/>
                <a:cs typeface="+mn-lt"/>
              </a:rPr>
              <a:t>Coursera, edX</a:t>
            </a:r>
            <a:r>
              <a:rPr lang="en-GB" sz="1200" noProof="1">
                <a:ea typeface="+mn-lt"/>
                <a:cs typeface="+mn-lt"/>
              </a:rPr>
              <a:t> και </a:t>
            </a:r>
            <a:r>
              <a:rPr lang="en-GB" sz="1200" noProof="1">
                <a:effectLst/>
                <a:ea typeface="+mn-lt"/>
                <a:cs typeface="+mn-lt"/>
              </a:rPr>
              <a:t>Udacity </a:t>
            </a:r>
            <a:r>
              <a:rPr lang="en-GB" sz="1200" noProof="1">
                <a:ea typeface="+mn-lt"/>
                <a:cs typeface="+mn-lt"/>
              </a:rPr>
              <a:t>προσφέρουν </a:t>
            </a:r>
            <a:r>
              <a:rPr lang="en-GB" sz="1200" noProof="1">
                <a:effectLst/>
                <a:ea typeface="+mn-lt"/>
                <a:cs typeface="+mn-lt"/>
              </a:rPr>
              <a:t>MOOCs </a:t>
            </a:r>
            <a:r>
              <a:rPr lang="en-GB" sz="1200" noProof="1">
                <a:ea typeface="+mn-lt"/>
                <a:cs typeface="+mn-lt"/>
              </a:rPr>
              <a:t>από κορυφαία πανεπιστήμια και ιδρύματα παγκοσμίως</a:t>
            </a:r>
            <a:r>
              <a:rPr lang="en-GB" sz="1200" noProof="1">
                <a:effectLst/>
                <a:ea typeface="+mn-lt"/>
                <a:cs typeface="+mn-lt"/>
              </a:rPr>
              <a:t>.</a:t>
            </a:r>
            <a:r>
              <a:rPr lang="en-GB" sz="1200" noProof="1">
                <a:ea typeface="+mn-lt"/>
                <a:cs typeface="+mn-lt"/>
              </a:rPr>
              <a:t> </a:t>
            </a:r>
            <a:endParaRPr lang="en-GR" sz="1200" noProof="1">
              <a:ea typeface="+mn-lt"/>
              <a:cs typeface="+mn-lt"/>
            </a:endParaRPr>
          </a:p>
          <a:p>
            <a:pPr algn="just"/>
            <a:endParaRPr lang="en-GR" sz="1100" dirty="0">
              <a:effectLst/>
              <a:ea typeface="Times New Roman" panose="02020603050405020304" pitchFamily="18" charset="0"/>
              <a:cs typeface="Calibri"/>
            </a:endParaRPr>
          </a:p>
          <a:p>
            <a:pPr algn="just"/>
            <a:endParaRPr lang="en-GR" sz="1200" dirty="0">
              <a:effectLst/>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56</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677108"/>
          </a:xfrm>
          <a:prstGeom prst="rect">
            <a:avLst/>
          </a:prstGeom>
          <a:noFill/>
        </p:spPr>
        <p:txBody>
          <a:bodyPr wrap="square" lIns="91440" tIns="45720" rIns="91440" bIns="45720" anchor="t">
            <a:spAutoFit/>
          </a:bodyPr>
          <a:lstStyle/>
          <a:p>
            <a:pPr algn="ctr"/>
            <a:r>
              <a:rPr lang="en-GB" sz="1200" noProof="1">
                <a:ea typeface="+mn-lt"/>
                <a:cs typeface="+mn-lt"/>
              </a:rPr>
              <a:t>Ένα παράδειγμα μαθήματος στην πλατφόρμα ηλεκτρονικής μάθησης </a:t>
            </a:r>
            <a:r>
              <a:rPr lang="en-GB" sz="1200" noProof="1">
                <a:effectLst/>
                <a:ea typeface="+mn-lt"/>
                <a:cs typeface="+mn-lt"/>
              </a:rPr>
              <a:t>Moodle (</a:t>
            </a:r>
            <a:r>
              <a:rPr lang="en-GB" sz="1200" noProof="1">
                <a:ea typeface="+mn-lt"/>
                <a:cs typeface="+mn-lt"/>
              </a:rPr>
              <a:t>πηγή</a:t>
            </a:r>
            <a:r>
              <a:rPr lang="en-GB" sz="1200" noProof="1">
                <a:effectLst/>
                <a:ea typeface="+mn-lt"/>
                <a:cs typeface="+mn-lt"/>
              </a:rPr>
              <a:t>: moodle.org)</a:t>
            </a:r>
            <a:endParaRPr lang="el-GR" noProof="1">
              <a:ea typeface="+mn-lt"/>
              <a:cs typeface="+mn-lt"/>
            </a:endParaRPr>
          </a:p>
          <a:p>
            <a:pPr algn="ctr"/>
            <a:endParaRPr lang="en-GR" sz="140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Ηλεκτρονική Μάθηση</a:t>
            </a:r>
          </a:p>
        </p:txBody>
      </p:sp>
      <p:pic>
        <p:nvPicPr>
          <p:cNvPr id="9" name="Picture 8">
            <a:extLst>
              <a:ext uri="{FF2B5EF4-FFF2-40B4-BE49-F238E27FC236}">
                <a16:creationId xmlns:a16="http://schemas.microsoft.com/office/drawing/2014/main" id="{7AFDA933-5EB3-F1C3-78B0-06B4A309B0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1897" y="1791636"/>
            <a:ext cx="5712270" cy="3541154"/>
          </a:xfrm>
          <a:prstGeom prst="rect">
            <a:avLst/>
          </a:prstGeom>
          <a:noFill/>
          <a:ln>
            <a:solidFill>
              <a:schemeClr val="accent1"/>
            </a:solidFill>
          </a:ln>
        </p:spPr>
      </p:pic>
    </p:spTree>
    <p:extLst>
      <p:ext uri="{BB962C8B-B14F-4D97-AF65-F5344CB8AC3E}">
        <p14:creationId xmlns:p14="http://schemas.microsoft.com/office/powerpoint/2010/main" val="3187353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489615"/>
            <a:ext cx="10918632" cy="1238249"/>
          </a:xfrm>
        </p:spPr>
        <p:txBody>
          <a:bodyPr anchor="b">
            <a:normAutofit/>
          </a:bodyPr>
          <a:lstStyle/>
          <a:p>
            <a:r>
              <a:rPr lang="en-GB" noProof="1">
                <a:ea typeface="+mj-lt"/>
                <a:cs typeface="+mj-lt"/>
              </a:rPr>
              <a:t>Πρακτική εργασία#5</a:t>
            </a:r>
            <a:endParaRPr lang="el-GR" noProof="1">
              <a:ea typeface="+mj-lt"/>
              <a:cs typeface="+mj-l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67866" y="1947138"/>
            <a:ext cx="8852006" cy="4291738"/>
          </a:xfrm>
        </p:spPr>
        <p:txBody>
          <a:bodyPr vert="horz" lIns="91440" tIns="45720" rIns="91440" bIns="45720" rtlCol="0" anchor="t">
            <a:noAutofit/>
          </a:bodyPr>
          <a:lstStyle/>
          <a:p>
            <a:pPr algn="ctr"/>
            <a:r>
              <a:rPr lang="en-GB" sz="1400" b="1" noProof="1">
                <a:ea typeface="+mn-lt"/>
                <a:cs typeface="+mn-lt"/>
              </a:rPr>
              <a:t>Μελέτη περίπτωσης</a:t>
            </a:r>
            <a:endParaRPr lang="en-GB" sz="1400" b="1" noProof="1">
              <a:ea typeface="Calibri"/>
              <a:cs typeface="Calibri"/>
            </a:endParaRPr>
          </a:p>
          <a:p>
            <a:pPr algn="ctr"/>
            <a:endParaRPr lang="en-GB" sz="1400" noProof="1">
              <a:ea typeface="Calibri"/>
              <a:cs typeface="Calibri"/>
            </a:endParaRPr>
          </a:p>
          <a:p>
            <a:pPr algn="ctr"/>
            <a:r>
              <a:rPr lang="en-GB" sz="1400" noProof="1">
                <a:ea typeface="+mn-lt"/>
                <a:cs typeface="+mn-lt"/>
              </a:rPr>
              <a:t>Η </a:t>
            </a:r>
            <a:r>
              <a:rPr lang="en-GB" sz="1400" b="0" i="0" noProof="1">
                <a:effectLst/>
                <a:ea typeface="+mn-lt"/>
                <a:cs typeface="+mn-lt"/>
              </a:rPr>
              <a:t>Green Valley Farms, </a:t>
            </a:r>
            <a:r>
              <a:rPr lang="en-GB" sz="1400" noProof="1">
                <a:ea typeface="+mn-lt"/>
                <a:cs typeface="+mn-lt"/>
              </a:rPr>
              <a:t>ένα μεσαίου μεγέθους αγρόκτημα, παραδοσιακά επικεντρώθηκε σε συμβατικές γεωργικές πρακτικές</a:t>
            </a:r>
            <a:r>
              <a:rPr lang="en-GB" sz="1400" b="0" i="0" noProof="1">
                <a:effectLst/>
                <a:ea typeface="+mn-lt"/>
                <a:cs typeface="+mn-lt"/>
              </a:rPr>
              <a:t>. </a:t>
            </a:r>
            <a:r>
              <a:rPr lang="en-GB" sz="1400" noProof="1">
                <a:ea typeface="+mn-lt"/>
                <a:cs typeface="+mn-lt"/>
              </a:rPr>
              <a:t>Ωστόσο</a:t>
            </a:r>
            <a:r>
              <a:rPr lang="en-GB" sz="1400" b="0" i="0" noProof="1">
                <a:effectLst/>
                <a:ea typeface="+mn-lt"/>
                <a:cs typeface="+mn-lt"/>
              </a:rPr>
              <a:t>, </a:t>
            </a:r>
            <a:r>
              <a:rPr lang="en-GB" sz="1400" noProof="1">
                <a:ea typeface="+mn-lt"/>
                <a:cs typeface="+mn-lt"/>
              </a:rPr>
              <a:t>με την αυξανόμενη ζήτηση για βιολογικά προϊόντα και την ανάγκη για βιώσιμες μεθόδους καλλιέργειας</a:t>
            </a:r>
            <a:r>
              <a:rPr lang="en-GB" sz="1400" b="0" i="0" noProof="1">
                <a:effectLst/>
                <a:ea typeface="+mn-lt"/>
                <a:cs typeface="+mn-lt"/>
              </a:rPr>
              <a:t>, </a:t>
            </a:r>
            <a:r>
              <a:rPr lang="en-GB" sz="1400" noProof="1">
                <a:ea typeface="+mn-lt"/>
                <a:cs typeface="+mn-lt"/>
              </a:rPr>
              <a:t>η διοίκηση του αγροκτήματος εξετάζει το ενδεχόμενο μετάβασης στη βιολογική γεωργία</a:t>
            </a:r>
            <a:r>
              <a:rPr lang="en-GB" sz="1400" b="0" i="0" noProof="1">
                <a:effectLst/>
                <a:ea typeface="+mn-lt"/>
                <a:cs typeface="+mn-lt"/>
              </a:rPr>
              <a:t>. </a:t>
            </a:r>
            <a:r>
              <a:rPr lang="en-GB" sz="1400" noProof="1">
                <a:ea typeface="+mn-lt"/>
                <a:cs typeface="+mn-lt"/>
              </a:rPr>
              <a:t>Η μετάβαση αυτή συνεπάγεται σημαντικές αλλαγές στην επιλογή των καλλιεργειών</a:t>
            </a:r>
            <a:r>
              <a:rPr lang="en-GB" sz="1400" b="0" i="0" noProof="1">
                <a:effectLst/>
                <a:ea typeface="+mn-lt"/>
                <a:cs typeface="+mn-lt"/>
              </a:rPr>
              <a:t>, </a:t>
            </a:r>
            <a:r>
              <a:rPr lang="en-GB" sz="1400" noProof="1">
                <a:ea typeface="+mn-lt"/>
                <a:cs typeface="+mn-lt"/>
              </a:rPr>
              <a:t>τη διαχείριση του εδάφους</a:t>
            </a:r>
            <a:r>
              <a:rPr lang="en-GB" sz="1400" b="0" i="0" noProof="1">
                <a:effectLst/>
                <a:ea typeface="+mn-lt"/>
                <a:cs typeface="+mn-lt"/>
              </a:rPr>
              <a:t>, </a:t>
            </a:r>
            <a:r>
              <a:rPr lang="en-GB" sz="1400" noProof="1">
                <a:ea typeface="+mn-lt"/>
                <a:cs typeface="+mn-lt"/>
              </a:rPr>
              <a:t>τον έλεγχο των παρασίτων και τις συνολικές λειτουργίες της φάρμας</a:t>
            </a:r>
            <a:r>
              <a:rPr lang="en-GB" sz="1400" b="0" i="0" noProof="1">
                <a:effectLst/>
                <a:ea typeface="+mn-lt"/>
                <a:cs typeface="+mn-lt"/>
              </a:rPr>
              <a:t>. </a:t>
            </a:r>
            <a:r>
              <a:rPr lang="en-GB" sz="1400" noProof="1">
                <a:ea typeface="+mn-lt"/>
                <a:cs typeface="+mn-lt"/>
              </a:rPr>
              <a:t>Το αγρόκτημα καλλιεργεί σήμερα μια ποικιλία καλλιεργειών</a:t>
            </a:r>
            <a:r>
              <a:rPr lang="en-GB" sz="1400" b="0" i="0" noProof="1">
                <a:effectLst/>
                <a:ea typeface="+mn-lt"/>
                <a:cs typeface="+mn-lt"/>
              </a:rPr>
              <a:t>, </a:t>
            </a:r>
            <a:r>
              <a:rPr lang="en-GB" sz="1400" noProof="1">
                <a:ea typeface="+mn-lt"/>
                <a:cs typeface="+mn-lt"/>
              </a:rPr>
              <a:t>όπως καλαμπόκι</a:t>
            </a:r>
            <a:r>
              <a:rPr lang="en-GB" sz="1400" b="0" i="0" noProof="1">
                <a:effectLst/>
                <a:ea typeface="+mn-lt"/>
                <a:cs typeface="+mn-lt"/>
              </a:rPr>
              <a:t>, </a:t>
            </a:r>
            <a:r>
              <a:rPr lang="en-GB" sz="1400" noProof="1">
                <a:ea typeface="+mn-lt"/>
                <a:cs typeface="+mn-lt"/>
              </a:rPr>
              <a:t>σόγια και σιτάρι</a:t>
            </a:r>
            <a:r>
              <a:rPr lang="en-GB" sz="1400" b="0" i="0" noProof="1">
                <a:effectLst/>
                <a:ea typeface="+mn-lt"/>
                <a:cs typeface="+mn-lt"/>
              </a:rPr>
              <a:t>, </a:t>
            </a:r>
            <a:r>
              <a:rPr lang="en-GB" sz="1400" noProof="1">
                <a:ea typeface="+mn-lt"/>
                <a:cs typeface="+mn-lt"/>
              </a:rPr>
              <a:t>και διατηρεί επίσης μια μικρή γαλακτοκομική επιχείρηση</a:t>
            </a:r>
            <a:r>
              <a:rPr lang="en-GB" sz="1400" b="0" i="0" noProof="1">
                <a:effectLst/>
                <a:ea typeface="+mn-lt"/>
                <a:cs typeface="+mn-lt"/>
              </a:rPr>
              <a:t>.</a:t>
            </a:r>
            <a:endParaRPr lang="en-GB" sz="1400" noProof="1">
              <a:ea typeface="+mn-lt"/>
              <a:cs typeface="+mn-lt"/>
            </a:endParaRPr>
          </a:p>
          <a:p>
            <a:pPr algn="ctr"/>
            <a:r>
              <a:rPr lang="en-GB" sz="1400" noProof="1">
                <a:ea typeface="+mn-lt"/>
                <a:cs typeface="+mn-lt"/>
              </a:rPr>
              <a:t>Η διοικητική ομάδα της </a:t>
            </a:r>
            <a:r>
              <a:rPr lang="en-GB" sz="1400" b="0" i="0" noProof="1">
                <a:effectLst/>
                <a:ea typeface="+mn-lt"/>
                <a:cs typeface="+mn-lt"/>
              </a:rPr>
              <a:t>Green Valley Farms </a:t>
            </a:r>
            <a:r>
              <a:rPr lang="en-GB" sz="1400" noProof="1">
                <a:ea typeface="+mn-lt"/>
                <a:cs typeface="+mn-lt"/>
              </a:rPr>
              <a:t>επιθυμεί να κάνει αυτή τη μετάβαση επιτυχή</a:t>
            </a:r>
            <a:r>
              <a:rPr lang="en-GB" sz="1400" b="0" i="0" noProof="1">
                <a:effectLst/>
                <a:ea typeface="+mn-lt"/>
                <a:cs typeface="+mn-lt"/>
              </a:rPr>
              <a:t>, </a:t>
            </a:r>
            <a:r>
              <a:rPr lang="en-GB" sz="1400" noProof="1">
                <a:ea typeface="+mn-lt"/>
                <a:cs typeface="+mn-lt"/>
              </a:rPr>
              <a:t>αλλά αντιμετωπίζει αρκετές προκλήσεις</a:t>
            </a:r>
            <a:r>
              <a:rPr lang="en-GB" sz="1400" b="0" i="0" noProof="1">
                <a:effectLst/>
                <a:ea typeface="+mn-lt"/>
                <a:cs typeface="+mn-lt"/>
              </a:rPr>
              <a:t>, </a:t>
            </a:r>
            <a:r>
              <a:rPr lang="en-GB" sz="1400" noProof="1">
                <a:ea typeface="+mn-lt"/>
                <a:cs typeface="+mn-lt"/>
              </a:rPr>
              <a:t>όπως η ανάγκη για νέες γνώσεις και δεξιότητες στο εργατικό δυναμικό της</a:t>
            </a:r>
            <a:r>
              <a:rPr lang="en-GB" sz="1400" b="0" i="0" noProof="1">
                <a:effectLst/>
                <a:ea typeface="+mn-lt"/>
                <a:cs typeface="+mn-lt"/>
              </a:rPr>
              <a:t>, </a:t>
            </a:r>
            <a:r>
              <a:rPr lang="en-GB" sz="1400" noProof="1">
                <a:ea typeface="+mn-lt"/>
                <a:cs typeface="+mn-lt"/>
              </a:rPr>
              <a:t>η κατανόηση της διαδικασίας πιστοποίησης για τη βιολογική γεωργία και η επανεξέταση της στρατηγικής μάρκετινγκ για να στοχεύσει στην αγορά βιολογικών προϊόντων</a:t>
            </a:r>
            <a:r>
              <a:rPr lang="en-GB" sz="1400" b="0" i="0" noProof="1">
                <a:effectLst/>
                <a:ea typeface="+mn-lt"/>
                <a:cs typeface="+mn-lt"/>
              </a:rPr>
              <a:t>.</a:t>
            </a:r>
            <a:endParaRPr lang="en-GB" sz="1400" noProof="1">
              <a:ea typeface="+mn-lt"/>
              <a:cs typeface="+mn-lt"/>
            </a:endParaRPr>
          </a:p>
          <a:p>
            <a:pPr algn="ctr"/>
            <a:r>
              <a:rPr lang="en-GB" sz="1400" noProof="1">
                <a:ea typeface="+mn-lt"/>
                <a:cs typeface="+mn-lt"/>
              </a:rPr>
              <a:t>Ποια βασικά θέματα θα πρέπει να συμπεριληφθούν στο πρόγραμμα ηλεκτρονικής μάθησης για να διασφαλιστεί η ολοκληρωμένη κατάρτιση του προσωπικού στις πρακτικές της βιολογικής γεωργίας; Πώς μπορεί η </a:t>
            </a:r>
            <a:r>
              <a:rPr lang="en-GB" sz="1400" b="0" noProof="1">
                <a:effectLst/>
                <a:ea typeface="+mn-lt"/>
                <a:cs typeface="+mn-lt"/>
              </a:rPr>
              <a:t>Green Valley Farms </a:t>
            </a:r>
            <a:r>
              <a:rPr lang="en-GB" sz="1400" noProof="1">
                <a:ea typeface="+mn-lt"/>
                <a:cs typeface="+mn-lt"/>
              </a:rPr>
              <a:t>να διασφαλίσει ότι το πρόγραμμα ηλεκτρονικής μάθησης είναι ελκυστικό και αποτελεσματικό για το προσωπικό της; Συζητήστε μεθόδους για την ενίσχυση της διαδραστικότητας</a:t>
            </a:r>
            <a:r>
              <a:rPr lang="en-GB" sz="1400" b="0" noProof="1">
                <a:effectLst/>
                <a:ea typeface="+mn-lt"/>
                <a:cs typeface="+mn-lt"/>
              </a:rPr>
              <a:t>, </a:t>
            </a:r>
            <a:r>
              <a:rPr lang="en-GB" sz="1400" noProof="1">
                <a:ea typeface="+mn-lt"/>
                <a:cs typeface="+mn-lt"/>
              </a:rPr>
              <a:t>την αξιολόγηση των μαθησιακών αποτελεσμάτων και την ενθάρρυνση της ενεργού συμμετοχής</a:t>
            </a:r>
            <a:r>
              <a:rPr lang="en-GB" sz="1400" b="0" noProof="1">
                <a:effectLst/>
                <a:ea typeface="+mn-lt"/>
                <a:cs typeface="+mn-lt"/>
              </a:rPr>
              <a:t>.</a:t>
            </a:r>
            <a:endParaRPr lang="en-GB" sz="1400" noProof="1">
              <a:ea typeface="+mn-lt"/>
              <a:cs typeface="+mn-lt"/>
            </a:endParaRPr>
          </a:p>
          <a:p>
            <a:pPr algn="ctr"/>
            <a:endParaRPr lang="en-GB" sz="1200" b="1" dirty="0">
              <a:solidFill>
                <a:srgbClr val="000000"/>
              </a:solidFill>
              <a:effectLst/>
              <a:ea typeface="Calibri"/>
              <a:cs typeface="Calibri"/>
            </a:endParaRPr>
          </a:p>
          <a:p>
            <a:pPr algn="just"/>
            <a:endParaRPr lang="en-GB">
              <a:solidFill>
                <a:srgbClr val="374151"/>
              </a:solidFill>
            </a:endParaRPr>
          </a:p>
          <a:p>
            <a:pPr algn="just"/>
            <a:endParaRPr lang="en-GB" b="0" i="0">
              <a:solidFill>
                <a:srgbClr val="374151"/>
              </a:solidFill>
              <a:effectLst/>
            </a:endParaRPr>
          </a:p>
          <a:p>
            <a:pPr algn="just"/>
            <a:endParaRPr lang="en-GR">
              <a:effectLst/>
              <a:ea typeface="Times New Roman" panose="02020603050405020304" pitchFamily="18" charset="0"/>
            </a:endParaRPr>
          </a:p>
          <a:p>
            <a:pPr algn="just"/>
            <a:endParaRPr lang="en-GR">
              <a:effectLst/>
              <a:ea typeface="Times New Roman" panose="02020603050405020304" pitchFamily="18" charset="0"/>
            </a:endParaRPr>
          </a:p>
          <a:p>
            <a:pPr algn="just"/>
            <a:endParaRPr lang="en-GR" sz="180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57</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Ηλεκτρονική Μάθηση</a:t>
            </a:r>
            <a:endParaRPr lang="en-US" noProof="1">
              <a:ea typeface="Calibri"/>
              <a:cs typeface="Calibri"/>
            </a:endParaRPr>
          </a:p>
        </p:txBody>
      </p:sp>
    </p:spTree>
    <p:extLst>
      <p:ext uri="{BB962C8B-B14F-4D97-AF65-F5344CB8AC3E}">
        <p14:creationId xmlns:p14="http://schemas.microsoft.com/office/powerpoint/2010/main" val="3954966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10515600" cy="877888"/>
          </a:xfrm>
        </p:spPr>
        <p:txBody>
          <a:bodyPr anchor="ctr">
            <a:normAutofit/>
          </a:bodyPr>
          <a:lstStyle/>
          <a:p>
            <a:r>
              <a:rPr lang="en-GB" sz="4000" noProof="1">
                <a:ea typeface="+mj-lt"/>
                <a:cs typeface="+mj-lt"/>
              </a:rPr>
              <a:t>Χρήση των μηχανών αναζήτησης</a:t>
            </a:r>
            <a:endParaRPr lang="en-GB" sz="4000" noProof="1">
              <a:ea typeface="Calibri Light"/>
              <a:cs typeface="Calibri Light"/>
            </a:endParaRP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838200" y="1690689"/>
            <a:ext cx="4912659" cy="3753315"/>
          </a:xfrm>
        </p:spPr>
        <p:txBody>
          <a:bodyPr vert="horz" lIns="91440" tIns="45720" rIns="91440" bIns="45720" rtlCol="0" anchor="t">
            <a:normAutofit fontScale="70000" lnSpcReduction="20000"/>
          </a:bodyPr>
          <a:lstStyle/>
          <a:p>
            <a:r>
              <a:rPr lang="en-GB" sz="2400" noProof="1">
                <a:ea typeface="+mn-lt"/>
                <a:cs typeface="+mn-lt"/>
              </a:rPr>
              <a:t>Η αναζήτηση βασίζεται στο </a:t>
            </a:r>
            <a:r>
              <a:rPr lang="en-GB" sz="2400" b="1" noProof="1">
                <a:ea typeface="+mn-lt"/>
                <a:cs typeface="+mn-lt"/>
              </a:rPr>
              <a:t>συνδυασμό των κατάλληλων λέξεων-κλειδιών</a:t>
            </a:r>
            <a:r>
              <a:rPr lang="en-GB" sz="2400" noProof="1">
                <a:ea typeface="+mn-lt"/>
                <a:cs typeface="+mn-lt"/>
              </a:rPr>
              <a:t> που αφορούν, όσο το δυνατόν περισσότερο, το θέμα προς αναζήτηση. </a:t>
            </a:r>
            <a:endParaRPr lang="en-GB" noProof="1">
              <a:ea typeface="+mn-lt"/>
              <a:cs typeface="+mn-lt"/>
            </a:endParaRPr>
          </a:p>
          <a:p>
            <a:r>
              <a:rPr lang="en-GB" sz="2400" u="sng" noProof="1">
                <a:ea typeface="+mn-lt"/>
                <a:cs typeface="+mn-lt"/>
              </a:rPr>
              <a:t>Για παράδειγμα</a:t>
            </a:r>
            <a:r>
              <a:rPr lang="en-GB" sz="2400" noProof="1">
                <a:ea typeface="+mn-lt"/>
                <a:cs typeface="+mn-lt"/>
              </a:rPr>
              <a:t>, για να αναζητήσετε πληροφορίες σχετικά με τις "βέλτιστες πρακτικές από τη φάρμα στο πιρούνι", πρέπει να χρησιμοποιήσετε τις λέξεις-κλειδιά: </a:t>
            </a:r>
            <a:endParaRPr lang="en-GB" noProof="1">
              <a:ea typeface="+mn-lt"/>
              <a:cs typeface="+mn-lt"/>
            </a:endParaRPr>
          </a:p>
          <a:p>
            <a:pPr marL="0" indent="0">
              <a:buNone/>
            </a:pPr>
            <a:r>
              <a:rPr lang="en-GB" sz="2400" noProof="1">
                <a:ea typeface="+mn-lt"/>
                <a:cs typeface="+mn-lt"/>
              </a:rPr>
              <a:t>1. Farm to Fork</a:t>
            </a:r>
          </a:p>
          <a:p>
            <a:pPr marL="0" indent="0">
              <a:buNone/>
            </a:pPr>
            <a:r>
              <a:rPr lang="en-GB" sz="2400" noProof="1">
                <a:ea typeface="+mn-lt"/>
                <a:cs typeface="+mn-lt"/>
              </a:rPr>
              <a:t>2. Βέλτιστες πρακτικές</a:t>
            </a:r>
            <a:endParaRPr lang="en-GB" noProof="1">
              <a:ea typeface="Calibri"/>
              <a:cs typeface="Calibri" panose="020F0502020204030204"/>
            </a:endParaRPr>
          </a:p>
          <a:p>
            <a:r>
              <a:rPr lang="en-GB" sz="2400" noProof="1">
                <a:ea typeface="+mn-lt"/>
                <a:cs typeface="+mn-lt"/>
              </a:rPr>
              <a:t>δηλαδή συνολικά τέσσερις (4) κύριες λέξεις. </a:t>
            </a:r>
          </a:p>
          <a:p>
            <a:r>
              <a:rPr lang="en-GB" sz="2400" noProof="1">
                <a:ea typeface="+mn-lt"/>
                <a:cs typeface="+mn-lt"/>
              </a:rPr>
              <a:t>Θεωρητικά, η χρήση πολλών λέξεων-κλειδιών που περιγράφουν το θέμα προς αναζήτηση παρέχει καλύτερα αποτελέσματα. Ωστόσο, δεν υπάρχει ανώτατο όριο.</a:t>
            </a:r>
            <a:endParaRPr lang="en-GB" noProof="1">
              <a:ea typeface="+mn-lt"/>
              <a:cs typeface="+mn-lt"/>
            </a:endParaRPr>
          </a:p>
          <a:p>
            <a:endParaRPr lang="en-GB" sz="2400" noProof="1">
              <a:ea typeface="Calibri"/>
              <a:cs typeface="Calibri"/>
            </a:endParaRPr>
          </a:p>
          <a:p>
            <a:endParaRPr lang="en-GB" sz="2400"/>
          </a:p>
        </p:txBody>
      </p:sp>
      <p:pic>
        <p:nvPicPr>
          <p:cNvPr id="7" name="Picture 6">
            <a:extLst>
              <a:ext uri="{FF2B5EF4-FFF2-40B4-BE49-F238E27FC236}">
                <a16:creationId xmlns:a16="http://schemas.microsoft.com/office/drawing/2014/main" id="{9B30239C-9FDC-9B76-5F76-173328820D80}"/>
              </a:ext>
            </a:extLst>
          </p:cNvPr>
          <p:cNvPicPr>
            <a:picLocks noChangeAspect="1"/>
          </p:cNvPicPr>
          <p:nvPr/>
        </p:nvPicPr>
        <p:blipFill>
          <a:blip r:embed="rId2"/>
          <a:stretch>
            <a:fillRect/>
          </a:stretch>
        </p:blipFill>
        <p:spPr>
          <a:xfrm>
            <a:off x="6527816" y="2808817"/>
            <a:ext cx="5181600" cy="1878331"/>
          </a:xfrm>
          <a:prstGeom prst="rect">
            <a:avLst/>
          </a:prstGeom>
          <a:noFill/>
        </p:spPr>
      </p:pic>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6</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l-GR"/>
          </a:p>
        </p:txBody>
      </p:sp>
    </p:spTree>
    <p:extLst>
      <p:ext uri="{BB962C8B-B14F-4D97-AF65-F5344CB8AC3E}">
        <p14:creationId xmlns:p14="http://schemas.microsoft.com/office/powerpoint/2010/main" val="314464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6627159" cy="877888"/>
          </a:xfrm>
        </p:spPr>
        <p:txBody>
          <a:bodyPr anchor="ctr">
            <a:normAutofit fontScale="90000"/>
          </a:bodyPr>
          <a:lstStyle/>
          <a:p>
            <a:r>
              <a:rPr lang="en-GB" sz="4000" noProof="1">
                <a:ea typeface="+mj-lt"/>
                <a:cs typeface="+mj-lt"/>
              </a:rPr>
              <a:t>Χρήση των μηχανών αναζήτησης</a:t>
            </a:r>
            <a:endParaRPr lang="en-GB" sz="4000" noProof="1">
              <a:ea typeface="Calibri Light"/>
              <a:cs typeface="Calibri Light"/>
            </a:endParaRP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838200" y="2116511"/>
            <a:ext cx="4105835" cy="3477837"/>
          </a:xfrm>
        </p:spPr>
        <p:txBody>
          <a:bodyPr vert="horz" lIns="91440" tIns="45720" rIns="91440" bIns="45720" rtlCol="0" anchor="t">
            <a:noAutofit/>
          </a:bodyPr>
          <a:lstStyle/>
          <a:p>
            <a:r>
              <a:rPr lang="en-GB" sz="1600" noProof="1">
                <a:ea typeface="+mn-lt"/>
                <a:cs typeface="+mn-lt"/>
              </a:rPr>
              <a:t>Οι μηχανές αναζήτησης αναζητούν δισεκατομμύρια ιστοσελίδες και παρέχουν δεκάδες χιλιάδες αποτελέσματα που είναι σχετικά με τις λέξεις-κλειδιά που έδωσε ο χρήστης.</a:t>
            </a:r>
          </a:p>
          <a:p>
            <a:r>
              <a:rPr lang="en-GB" sz="1600" noProof="1">
                <a:ea typeface="+mn-lt"/>
                <a:cs typeface="+mn-lt"/>
              </a:rPr>
              <a:t>Τα αποτελέσματα μιας αναζήτησης οργανώνονται ανάλογα με τη συνάφεια με τις λέξεις-κλειδιά που έδωσε ο χρήστης. </a:t>
            </a:r>
          </a:p>
          <a:p>
            <a:r>
              <a:rPr lang="en-GB" sz="1600" noProof="1">
                <a:ea typeface="+mn-lt"/>
                <a:cs typeface="+mn-lt"/>
              </a:rPr>
              <a:t>Συνήθως αρκεί η εξέταση των 10 πρώτων αποτελεσμάτων μιας αναζήτησης- τα αποτελέσματα που βρίσκονται πιο κάτω στον κατάλογο γίνονται όλο και πιο γενικά. </a:t>
            </a:r>
          </a:p>
          <a:p>
            <a:endParaRPr lang="en-GB" sz="2400" noProof="1">
              <a:ea typeface="Calibri"/>
              <a:cs typeface="Calibri"/>
            </a:endParaRPr>
          </a:p>
          <a:p>
            <a:endParaRPr lang="en-GB" sz="240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7</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l-GR" noProof="1"/>
          </a:p>
        </p:txBody>
      </p:sp>
      <p:pic>
        <p:nvPicPr>
          <p:cNvPr id="4" name="Picture 3">
            <a:extLst>
              <a:ext uri="{FF2B5EF4-FFF2-40B4-BE49-F238E27FC236}">
                <a16:creationId xmlns:a16="http://schemas.microsoft.com/office/drawing/2014/main" id="{F4F6F05F-EFCF-3E02-3F29-AF9301A3C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5305" y="1716961"/>
            <a:ext cx="4813579" cy="4412286"/>
          </a:xfrm>
          <a:prstGeom prst="rect">
            <a:avLst/>
          </a:prstGeom>
          <a:ln>
            <a:solidFill>
              <a:schemeClr val="accent1"/>
            </a:solidFill>
          </a:ln>
        </p:spPr>
      </p:pic>
    </p:spTree>
    <p:extLst>
      <p:ext uri="{BB962C8B-B14F-4D97-AF65-F5344CB8AC3E}">
        <p14:creationId xmlns:p14="http://schemas.microsoft.com/office/powerpoint/2010/main" val="373462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GB" sz="4000" noProof="1">
                <a:ea typeface="+mj-lt"/>
                <a:cs typeface="+mj-lt"/>
              </a:rPr>
              <a:t>Συμβουλές για τις μηχανές αναζήτησης</a:t>
            </a:r>
            <a:endParaRPr lang="el-GR" sz="4000" noProof="1"/>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838200" y="2296272"/>
            <a:ext cx="5002306" cy="3421250"/>
          </a:xfrm>
        </p:spPr>
        <p:txBody>
          <a:bodyPr vert="horz" lIns="91440" tIns="45720" rIns="91440" bIns="45720" rtlCol="0" anchor="t">
            <a:noAutofit/>
          </a:bodyPr>
          <a:lstStyle/>
          <a:p>
            <a:pPr algn="just">
              <a:buFont typeface="Arial" panose="05050102010706020507" pitchFamily="18" charset="2"/>
              <a:buChar char="•"/>
            </a:pPr>
            <a:r>
              <a:rPr lang="en-US" sz="1600" noProof="1">
                <a:solidFill>
                  <a:srgbClr val="000000"/>
                </a:solidFill>
                <a:ea typeface="+mn-lt"/>
                <a:cs typeface="+mn-lt"/>
              </a:rPr>
              <a:t>προσθέστε τη λέξη-κλειδί 'pdf' για να ανακτήσετε έγγραφα </a:t>
            </a:r>
            <a:r>
              <a:rPr lang="en-US" sz="1600" noProof="1">
                <a:solidFill>
                  <a:srgbClr val="000000"/>
                </a:solidFill>
                <a:effectLst/>
                <a:ea typeface="+mn-lt"/>
                <a:cs typeface="+mn-lt"/>
              </a:rPr>
              <a:t>pdf </a:t>
            </a:r>
            <a:r>
              <a:rPr lang="en-US" sz="1600" noProof="1">
                <a:solidFill>
                  <a:srgbClr val="000000"/>
                </a:solidFill>
                <a:ea typeface="+mn-lt"/>
                <a:cs typeface="+mn-lt"/>
              </a:rPr>
              <a:t>στα κορυφαία αποτελέσματα.</a:t>
            </a:r>
            <a:endParaRPr lang="en-US" sz="1600" noProof="1">
              <a:ea typeface="Calibri"/>
              <a:cs typeface="Calibri"/>
            </a:endParaRPr>
          </a:p>
          <a:p>
            <a:pPr algn="just">
              <a:buFont typeface="Arial" panose="05050102010706020507" pitchFamily="18" charset="2"/>
              <a:buChar char="•"/>
            </a:pPr>
            <a:r>
              <a:rPr lang="en-US" sz="1600" noProof="1">
                <a:solidFill>
                  <a:srgbClr val="000000"/>
                </a:solidFill>
                <a:ea typeface="+mn-lt"/>
                <a:cs typeface="+mn-lt"/>
              </a:rPr>
              <a:t>προσθέστε τη λέξη-κλειδί 'book' για να ανακτήσετε </a:t>
            </a:r>
            <a:r>
              <a:rPr lang="en-US" sz="1600" noProof="1">
                <a:solidFill>
                  <a:srgbClr val="000000"/>
                </a:solidFill>
                <a:effectLst/>
                <a:ea typeface="+mn-lt"/>
                <a:cs typeface="+mn-lt"/>
              </a:rPr>
              <a:t>online </a:t>
            </a:r>
            <a:r>
              <a:rPr lang="en-US" sz="1600" noProof="1">
                <a:solidFill>
                  <a:srgbClr val="000000"/>
                </a:solidFill>
                <a:ea typeface="+mn-lt"/>
                <a:cs typeface="+mn-lt"/>
              </a:rPr>
              <a:t>βιβλία στα κορυφαία αποτελέσματα.</a:t>
            </a:r>
            <a:endParaRPr lang="en-US" sz="1600" noProof="1">
              <a:ea typeface="Calibri"/>
              <a:cs typeface="Calibri"/>
            </a:endParaRPr>
          </a:p>
          <a:p>
            <a:pPr algn="just">
              <a:buFont typeface="Arial" panose="05050102010706020507" pitchFamily="18" charset="2"/>
              <a:buChar char="•"/>
            </a:pPr>
            <a:r>
              <a:rPr lang="en-US" sz="1600" noProof="1">
                <a:solidFill>
                  <a:srgbClr val="000000"/>
                </a:solidFill>
                <a:ea typeface="+mn-lt"/>
                <a:cs typeface="+mn-lt"/>
              </a:rPr>
              <a:t>προσθέστε τη λέξη-κλειδί 'ppt' για την ανάκτηση παρουσιάσεων στα κορυφαία αποτελέσματα.</a:t>
            </a:r>
            <a:endParaRPr lang="en-US" sz="1600" noProof="1">
              <a:ea typeface="Calibri"/>
              <a:cs typeface="Calibri"/>
            </a:endParaRPr>
          </a:p>
          <a:p>
            <a:pPr algn="just">
              <a:buFont typeface="Arial" panose="05050102010706020507" pitchFamily="18" charset="2"/>
              <a:buChar char="•"/>
            </a:pPr>
            <a:r>
              <a:rPr lang="en-US" sz="1600" noProof="1">
                <a:solidFill>
                  <a:srgbClr val="000000"/>
                </a:solidFill>
                <a:ea typeface="+mn-lt"/>
                <a:cs typeface="+mn-lt"/>
              </a:rPr>
              <a:t>χρησιμοποιήστε πολλαπλές μηχανές αναζήτησης ή τη μηχανή αναζήτησης που σας ταιριάζει καλύτερα.</a:t>
            </a:r>
            <a:endParaRPr lang="en-US" sz="1600" noProof="1">
              <a:ea typeface="Calibri"/>
              <a:cs typeface="Calibri"/>
            </a:endParaRPr>
          </a:p>
          <a:p>
            <a:pPr algn="just">
              <a:buFont typeface="Arial" panose="05050102010706020507" pitchFamily="18" charset="2"/>
              <a:buChar char="•"/>
            </a:pPr>
            <a:r>
              <a:rPr lang="en-US" sz="1600" noProof="1">
                <a:solidFill>
                  <a:srgbClr val="000000"/>
                </a:solidFill>
                <a:ea typeface="+mn-lt"/>
                <a:cs typeface="+mn-lt"/>
              </a:rPr>
              <a:t>μπορείτε επίσης να αναζητήσετε εικόνες, ειδήσεις, βίντεο, χάρτες και κάθε είδους πληροφορίες.</a:t>
            </a:r>
            <a:endParaRPr lang="en-US" sz="1600" noProof="1">
              <a:ea typeface="+mn-lt"/>
              <a:cs typeface="+mn-lt"/>
            </a:endParaRPr>
          </a:p>
          <a:p>
            <a:pPr marL="342900" marR="0" lvl="0" indent="-342900" algn="just">
              <a:spcBef>
                <a:spcPts val="0"/>
              </a:spcBef>
              <a:spcAft>
                <a:spcPts val="0"/>
              </a:spcAft>
              <a:buFont typeface="Symbol" panose="05050102010706020507" pitchFamily="18" charset="2"/>
              <a:buChar char=""/>
            </a:pPr>
            <a:endParaRPr lang="en-US" sz="2000">
              <a:solidFill>
                <a:srgbClr val="000000"/>
              </a:solidFill>
              <a:effectLst/>
              <a:latin typeface="Calibri" panose="020F0502020204030204" pitchFamily="34" charset="0"/>
              <a:ea typeface="Calibri" panose="020F0502020204030204" pitchFamily="34" charset="0"/>
              <a:cs typeface="Calibri"/>
            </a:endParaRPr>
          </a:p>
          <a:p>
            <a:endParaRPr lang="en-GB"/>
          </a:p>
        </p:txBody>
      </p:sp>
      <p:pic>
        <p:nvPicPr>
          <p:cNvPr id="10" name="Content Placeholder 9">
            <a:extLst>
              <a:ext uri="{FF2B5EF4-FFF2-40B4-BE49-F238E27FC236}">
                <a16:creationId xmlns:a16="http://schemas.microsoft.com/office/drawing/2014/main" id="{1E780E25-5672-793D-CB91-6ED06CC544B2}"/>
              </a:ext>
            </a:extLst>
          </p:cNvPr>
          <p:cNvPicPr>
            <a:picLocks noGrp="1" noChangeAspect="1"/>
          </p:cNvPicPr>
          <p:nvPr>
            <p:ph sz="half" idx="2"/>
          </p:nvPr>
        </p:nvPicPr>
        <p:blipFill>
          <a:blip r:embed="rId2"/>
          <a:stretch>
            <a:fillRect/>
          </a:stretch>
        </p:blipFill>
        <p:spPr>
          <a:xfrm>
            <a:off x="6172202" y="1904964"/>
            <a:ext cx="5989870" cy="3291504"/>
          </a:xfrm>
        </p:spPr>
      </p:pic>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8</a:t>
            </a:fld>
            <a:endParaRPr lang="en-US"/>
          </a:p>
        </p:txBody>
      </p:sp>
      <p:sp>
        <p:nvSpPr>
          <p:cNvPr id="5" name="Segnaposto piè di pagina 1">
            <a:extLst>
              <a:ext uri="{FF2B5EF4-FFF2-40B4-BE49-F238E27FC236}">
                <a16:creationId xmlns:a16="http://schemas.microsoft.com/office/drawing/2014/main" id="{F125DD22-78AB-26F7-50F1-40D77BCDFC15}"/>
              </a:ext>
            </a:extLst>
          </p:cNvPr>
          <p:cNvSpPr>
            <a:spLocks noGrp="1"/>
          </p:cNvSpPr>
          <p:nvPr>
            <p:ph type="ftr" sz="quarter" idx="11"/>
          </p:nvPr>
        </p:nvSpPr>
        <p:spPr>
          <a:xfrm>
            <a:off x="838200" y="6244284"/>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l-GR" noProof="1"/>
          </a:p>
        </p:txBody>
      </p:sp>
    </p:spTree>
    <p:extLst>
      <p:ext uri="{BB962C8B-B14F-4D97-AF65-F5344CB8AC3E}">
        <p14:creationId xmlns:p14="http://schemas.microsoft.com/office/powerpoint/2010/main" val="1455482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6156513" cy="765829"/>
          </a:xfrm>
        </p:spPr>
        <p:txBody>
          <a:bodyPr anchor="ctr">
            <a:normAutofit fontScale="90000"/>
          </a:bodyPr>
          <a:lstStyle/>
          <a:p>
            <a:r>
              <a:rPr lang="en-GB" sz="4000" noProof="1">
                <a:ea typeface="+mj-lt"/>
                <a:cs typeface="+mj-lt"/>
              </a:rPr>
              <a:t>Ανάλυση των αποτελεσμάτων</a:t>
            </a:r>
            <a:endParaRPr lang="en-GB" sz="4000" noProof="1">
              <a:ea typeface="Calibri Light"/>
              <a:cs typeface="Calibri Light"/>
            </a:endParaRP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457419" y="1795355"/>
            <a:ext cx="5859911" cy="4444268"/>
          </a:xfrm>
        </p:spPr>
        <p:txBody>
          <a:bodyPr vert="horz" lIns="91440" tIns="45720" rIns="91440" bIns="45720" rtlCol="0" anchor="t">
            <a:noAutofit/>
          </a:bodyPr>
          <a:lstStyle/>
          <a:p>
            <a:r>
              <a:rPr lang="en-GB" sz="1600" noProof="1">
                <a:ea typeface="+mn-lt"/>
                <a:cs typeface="+mn-lt"/>
              </a:rPr>
              <a:t>Το </a:t>
            </a:r>
            <a:r>
              <a:rPr lang="en-GB" sz="1600" b="1" noProof="1">
                <a:ea typeface="+mn-lt"/>
                <a:cs typeface="+mn-lt"/>
              </a:rPr>
              <a:t>πρώτο βήμα </a:t>
            </a:r>
            <a:r>
              <a:rPr lang="en-GB" sz="1600" noProof="1">
                <a:ea typeface="+mn-lt"/>
                <a:cs typeface="+mn-lt"/>
              </a:rPr>
              <a:t>της ψηφιακής έρευνας, η συλλογή πληροφοριών πραγματοποιείται μέσω των μηχανών αναζήτησης.</a:t>
            </a:r>
          </a:p>
          <a:p>
            <a:r>
              <a:rPr lang="en-GB" sz="1600" noProof="1">
                <a:ea typeface="+mn-lt"/>
                <a:cs typeface="+mn-lt"/>
              </a:rPr>
              <a:t>Το </a:t>
            </a:r>
            <a:r>
              <a:rPr lang="en-GB" sz="1600" b="1" noProof="1">
                <a:ea typeface="+mn-lt"/>
                <a:cs typeface="+mn-lt"/>
              </a:rPr>
              <a:t>δεύτερο βήμα </a:t>
            </a:r>
            <a:r>
              <a:rPr lang="en-GB" sz="1600" noProof="1">
                <a:ea typeface="+mn-lt"/>
                <a:cs typeface="+mn-lt"/>
              </a:rPr>
              <a:t>αφορά την επιλογή των πληροφοριών που συλλέξατε, οι οποίες είναι σχετικές και μπορούν να χρησιμοποιηθούν προς όφελός σας. </a:t>
            </a:r>
          </a:p>
          <a:p>
            <a:r>
              <a:rPr lang="en-GB" sz="1600" noProof="1">
                <a:ea typeface="+mn-lt"/>
                <a:cs typeface="+mn-lt"/>
              </a:rPr>
              <a:t>Αυτό απαιτεί μια ενδελεχή εξέταση του υλικού που συγκεντρώθηκε. </a:t>
            </a:r>
          </a:p>
          <a:p>
            <a:r>
              <a:rPr lang="en-GB" sz="1600" noProof="1">
                <a:ea typeface="+mn-lt"/>
                <a:cs typeface="+mn-lt"/>
              </a:rPr>
              <a:t>Οι έμπειροι ερευνητές χρησιμοποιούν αυτό το βήμα για να εξάγουν νέες λέξεις-κλειδιά για να εμβαθύνουν σε ένα θέμα, ξεκινώντας νέες αναζητήσεις ή βελτιώνοντας τις παλιές (προσθέτοντας νέες λέξεις-κλειδιά ή αλλάζοντας τις ήδη χρησιμοποιημένες).</a:t>
            </a:r>
          </a:p>
          <a:p>
            <a:endParaRPr lang="en-GB" sz="1800">
              <a:cs typeface="Calibri"/>
            </a:endParaRPr>
          </a:p>
          <a:p>
            <a:pPr marL="0" indent="0">
              <a:buNone/>
            </a:pPr>
            <a:endParaRPr lang="en-GB" sz="1800">
              <a:latin typeface="+mj-lt"/>
            </a:endParaRPr>
          </a:p>
          <a:p>
            <a:endParaRPr lang="en-GB" sz="180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9</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10060641" cy="622485"/>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l-GR" noProof="1"/>
          </a:p>
        </p:txBody>
      </p:sp>
      <p:pic>
        <p:nvPicPr>
          <p:cNvPr id="7" name="Picture 6">
            <a:extLst>
              <a:ext uri="{FF2B5EF4-FFF2-40B4-BE49-F238E27FC236}">
                <a16:creationId xmlns:a16="http://schemas.microsoft.com/office/drawing/2014/main" id="{33385F06-4CC7-5B0D-7BE5-E307831A9075}"/>
              </a:ext>
            </a:extLst>
          </p:cNvPr>
          <p:cNvPicPr>
            <a:picLocks noChangeAspect="1"/>
          </p:cNvPicPr>
          <p:nvPr/>
        </p:nvPicPr>
        <p:blipFill>
          <a:blip r:embed="rId2"/>
          <a:stretch>
            <a:fillRect/>
          </a:stretch>
        </p:blipFill>
        <p:spPr>
          <a:xfrm>
            <a:off x="7110572" y="1563432"/>
            <a:ext cx="4923803" cy="4802857"/>
          </a:xfrm>
          <a:prstGeom prst="rect">
            <a:avLst/>
          </a:prstGeom>
        </p:spPr>
      </p:pic>
    </p:spTree>
    <p:extLst>
      <p:ext uri="{BB962C8B-B14F-4D97-AF65-F5344CB8AC3E}">
        <p14:creationId xmlns:p14="http://schemas.microsoft.com/office/powerpoint/2010/main" val="1948260607"/>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944d2af-eeed-4acc-b052-3107ab9b10d9" xsi:nil="true"/>
    <lcf76f155ced4ddcb4097134ff3c332f xmlns="c09b88ca-66eb-4a97-99d4-e4839274e1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C8F49D-A93B-4880-929C-DA5182AD890E}">
  <ds:schemaRefs>
    <ds:schemaRef ds:uri="316832a6-b41c-4d56-a928-8d06ba208699"/>
    <ds:schemaRef ds:uri="c944d2af-eeed-4acc-b052-3107ab9b10d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A34F8FF-E55C-4AE5-8883-F732364F67B2}">
  <ds:schemaRefs>
    <ds:schemaRef ds:uri="http://schemas.microsoft.com/sharepoint/v3/contenttype/forms"/>
  </ds:schemaRefs>
</ds:datastoreItem>
</file>

<file path=customXml/itemProps3.xml><?xml version="1.0" encoding="utf-8"?>
<ds:datastoreItem xmlns:ds="http://schemas.openxmlformats.org/officeDocument/2006/customXml" ds:itemID="{CBA1A425-4176-4C7C-A76F-A67D4B33E315}"/>
</file>

<file path=docProps/app.xml><?xml version="1.0" encoding="utf-8"?>
<Properties xmlns="http://schemas.openxmlformats.org/officeDocument/2006/extended-properties" xmlns:vt="http://schemas.openxmlformats.org/officeDocument/2006/docPropsVTypes">
  <Template/>
  <TotalTime>0</TotalTime>
  <Words>6717</Words>
  <Application>Microsoft Office PowerPoint</Application>
  <PresentationFormat>Widescreen</PresentationFormat>
  <Paragraphs>472</Paragraphs>
  <Slides>58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Calibri Light</vt:lpstr>
      <vt:lpstr>Segoe UI</vt:lpstr>
      <vt:lpstr>Symbol</vt:lpstr>
      <vt:lpstr>Times New Roman</vt:lpstr>
      <vt:lpstr>Wingdings</vt:lpstr>
      <vt:lpstr>Tema1</vt:lpstr>
      <vt:lpstr>PowerPoint Presentation</vt:lpstr>
      <vt:lpstr>Μάθημα: VET- E4  Ενότητα: Οριζόντιες δεξιότητες  Διδακτική Ενότητα: Ψηφιακές Δεξιότητες </vt:lpstr>
      <vt:lpstr>Περιεχόμενα</vt:lpstr>
      <vt:lpstr>Τι είναι η ψηφιακή έρευνα;</vt:lpstr>
      <vt:lpstr>Εργαλεία για την ψηφιακή έρευνα</vt:lpstr>
      <vt:lpstr>Χρήση των μηχανών αναζήτησης</vt:lpstr>
      <vt:lpstr>Χρήση των μηχανών αναζήτησης</vt:lpstr>
      <vt:lpstr>Συμβουλές για τις μηχανές αναζήτησης</vt:lpstr>
      <vt:lpstr>Ανάλυση των αποτελεσμάτων</vt:lpstr>
      <vt:lpstr>Τεχνητή νοημοσύνη και ψηφιακή έρευνα</vt:lpstr>
      <vt:lpstr>Οι απειλές στον κυβερνοχώρο</vt:lpstr>
      <vt:lpstr>Πρακτική δραστηριότητα #1</vt:lpstr>
      <vt:lpstr>PowerPoint Presentation</vt:lpstr>
      <vt:lpstr>PowerPoint Presentation</vt:lpstr>
      <vt:lpstr>Περιεχόμενα</vt:lpstr>
      <vt:lpstr>Τι είναι η ψηφιακή επικοινωνία και συνεργασία;</vt:lpstr>
      <vt:lpstr>Ψηφιακές πλατφόρμες</vt:lpstr>
      <vt:lpstr>Ψηφιακές πλατφόρμες: επικοινωνία</vt:lpstr>
      <vt:lpstr>Ψηφιακές πλατφόρμες: συνεργασία</vt:lpstr>
      <vt:lpstr>Ψηφιακές πλατφόρμες: εργαλεία κοινωνικής δικτύωσης</vt:lpstr>
      <vt:lpstr>Ψηφιακές πλατφόρμες: εργαλεία διαχείρισης</vt:lpstr>
      <vt:lpstr>Ψηφιακές πλατφόρμες: εργαλεία διαχείρισης - οφέλη</vt:lpstr>
      <vt:lpstr>Επανάσταση στη γεωργία! παραδείγματα από τον πραγματικό κόσμο</vt:lpstr>
      <vt:lpstr>Πρακτική δραστηριότητα #2</vt:lpstr>
      <vt:lpstr>PowerPoint Presentation</vt:lpstr>
      <vt:lpstr>PowerPoint Presentation</vt:lpstr>
      <vt:lpstr>Περιεχόμενα</vt:lpstr>
      <vt:lpstr>Τι είναι το ηλεκτρονικό εμπόριο;</vt:lpstr>
      <vt:lpstr>Ηλεκτρονικό εμπόριο και γεωργία</vt:lpstr>
      <vt:lpstr>Ηλεκτρονικό εμπόριο και γεωργία: ένα νέο μοντέλο</vt:lpstr>
      <vt:lpstr>Κατηγορίες ηλεκτρονικού εμπορίου</vt:lpstr>
      <vt:lpstr>Πλατφόρμες ηλεκτρονικού εμπορίου</vt:lpstr>
      <vt:lpstr>Ηλεκτρονικό εμπόριο στη γεωργία (1/2)</vt:lpstr>
      <vt:lpstr>Ηλεκτρονικό εμπόριο στη γεωργία (2/2)</vt:lpstr>
      <vt:lpstr>Ηλεκτρονικό εμπόριο στη γεωργία: συμβουλές επιτυχίας (1/2)</vt:lpstr>
      <vt:lpstr>Ηλεκτρονικό εμπόριο στη γεωργία: συμβουλές επιτυχίας (2/2)</vt:lpstr>
      <vt:lpstr>Δραστηριότητα#3</vt:lpstr>
      <vt:lpstr>PowerPoint Presentation</vt:lpstr>
      <vt:lpstr>PowerPoint Presentation</vt:lpstr>
      <vt:lpstr>Περιεχόμενα</vt:lpstr>
      <vt:lpstr>Τι είναι το ψηφιακό μάρκετινγκ;</vt:lpstr>
      <vt:lpstr>Ψηφιακό μάρκετινγκ για αγρότες</vt:lpstr>
      <vt:lpstr>Ψηφιακό μάρκετινγκ: κατανόηση των πελατών</vt:lpstr>
      <vt:lpstr>Ψηφιακό μάρκετινγκ: σχεδιασμός στρατηγικής</vt:lpstr>
      <vt:lpstr>Ψηφιακό μάρκετινγκ: μεθοδολογίες μάρκετινγκ</vt:lpstr>
      <vt:lpstr>Ψηφιακό μάρκετινγκ: μεθοδολογίες μάρκετινγκ</vt:lpstr>
      <vt:lpstr>Ψηφιακό μάρκετινγκ: εργαλεία</vt:lpstr>
      <vt:lpstr>Δραστηριότητα #4</vt:lpstr>
      <vt:lpstr>PowerPoint Presentation</vt:lpstr>
      <vt:lpstr>PowerPoint Presentation</vt:lpstr>
      <vt:lpstr>Περιεχόμενα</vt:lpstr>
      <vt:lpstr>Τι είναι η ηλεκτρονική μάθηση;</vt:lpstr>
      <vt:lpstr>Γιατί είναι σημαντική η ηλεκτρονική μάθηση; (1/2)</vt:lpstr>
      <vt:lpstr>Γιατί είναι σημαντική η ηλεκτρονική μάθηση; (2/2)</vt:lpstr>
      <vt:lpstr>Τύποι ηλεκτρονικής μάθησης</vt:lpstr>
      <vt:lpstr>Πλατφόρμες ηλεκτρονικής μάθησης</vt:lpstr>
      <vt:lpstr>Πρακτική εργασία#5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Katerina Triantafyllidi</cp:lastModifiedBy>
  <cp:revision>512</cp:revision>
  <dcterms:created xsi:type="dcterms:W3CDTF">2022-08-02T09:54:50Z</dcterms:created>
  <dcterms:modified xsi:type="dcterms:W3CDTF">2024-05-20T08:43:37Z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0x010100DFC3249CD11C3F43A5CB6F830C4A51BA</vt:lpwstr>
  </property>
  <property fmtid="{D5CDD505-2E9C-101B-9397-08002B2CF9AE}" pid="3" name="MediaServiceImageTags">
    <vt:lpwstr/>
  </property>
</Properties>
</file>