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3"/>
  </p:sldMasterIdLst>
  <p:notesMasterIdLst>
    <p:notesMasterId r:id="rId55"/>
  </p:notesMasterIdLst>
  <p:sldIdLst>
    <p:sldId id="265" r:id="rId4"/>
    <p:sldId id="256" r:id="rId5"/>
    <p:sldId id="260" r:id="rId6"/>
    <p:sldId id="277" r:id="rId7"/>
    <p:sldId id="269" r:id="rId8"/>
    <p:sldId id="278" r:id="rId9"/>
    <p:sldId id="279" r:id="rId10"/>
    <p:sldId id="306" r:id="rId11"/>
    <p:sldId id="281" r:id="rId12"/>
    <p:sldId id="280" r:id="rId13"/>
    <p:sldId id="282" r:id="rId14"/>
    <p:sldId id="283" r:id="rId15"/>
    <p:sldId id="284" r:id="rId16"/>
    <p:sldId id="286" r:id="rId17"/>
    <p:sldId id="287" r:id="rId18"/>
    <p:sldId id="288" r:id="rId19"/>
    <p:sldId id="291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302" r:id="rId28"/>
    <p:sldId id="298" r:id="rId29"/>
    <p:sldId id="303" r:id="rId30"/>
    <p:sldId id="299" r:id="rId31"/>
    <p:sldId id="304" r:id="rId32"/>
    <p:sldId id="300" r:id="rId33"/>
    <p:sldId id="305" r:id="rId34"/>
    <p:sldId id="301" r:id="rId35"/>
    <p:sldId id="307" r:id="rId36"/>
    <p:sldId id="310" r:id="rId37"/>
    <p:sldId id="311" r:id="rId38"/>
    <p:sldId id="313" r:id="rId39"/>
    <p:sldId id="314" r:id="rId40"/>
    <p:sldId id="312" r:id="rId41"/>
    <p:sldId id="324" r:id="rId42"/>
    <p:sldId id="316" r:id="rId43"/>
    <p:sldId id="326" r:id="rId44"/>
    <p:sldId id="327" r:id="rId45"/>
    <p:sldId id="323" r:id="rId46"/>
    <p:sldId id="325" r:id="rId47"/>
    <p:sldId id="315" r:id="rId48"/>
    <p:sldId id="322" r:id="rId49"/>
    <p:sldId id="328" r:id="rId50"/>
    <p:sldId id="317" r:id="rId51"/>
    <p:sldId id="318" r:id="rId52"/>
    <p:sldId id="319" r:id="rId53"/>
    <p:sldId id="274" r:id="rId5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8F3B2-BB3D-4F1A-8891-3EC21DFA4DF0}" v="110" dt="2024-03-01T20:22:44.472"/>
    <p1510:client id="{78D4F46A-D048-4C3D-AB5B-A25D56198045}" v="1" dt="2024-03-01T20:33:10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5"/>
    <p:restoredTop sz="96405"/>
  </p:normalViewPr>
  <p:slideViewPr>
    <p:cSldViewPr snapToGrid="0">
      <p:cViewPr varScale="1">
        <p:scale>
          <a:sx n="106" d="100"/>
          <a:sy n="106" d="100"/>
        </p:scale>
        <p:origin x="7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microsoft.com/office/2015/10/relationships/revisionInfo" Target="revisionInfo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kvaril" userId="c9d7f485-2376-41f4-880e-5ff8b9137807" providerId="ADAL" clId="{0B18F3B2-BB3D-4F1A-8891-3EC21DFA4DF0}"/>
    <pc:docChg chg="undo redo custSel addSld delSld modSld sldOrd">
      <pc:chgData name="Jan Skvaril" userId="c9d7f485-2376-41f4-880e-5ff8b9137807" providerId="ADAL" clId="{0B18F3B2-BB3D-4F1A-8891-3EC21DFA4DF0}" dt="2024-03-01T20:25:50.965" v="2851" actId="14100"/>
      <pc:docMkLst>
        <pc:docMk/>
      </pc:docMkLst>
      <pc:sldChg chg="modSp mod">
        <pc:chgData name="Jan Skvaril" userId="c9d7f485-2376-41f4-880e-5ff8b9137807" providerId="ADAL" clId="{0B18F3B2-BB3D-4F1A-8891-3EC21DFA4DF0}" dt="2024-03-01T20:25:50.965" v="2851" actId="14100"/>
        <pc:sldMkLst>
          <pc:docMk/>
          <pc:sldMk cId="2365202717" sldId="256"/>
        </pc:sldMkLst>
        <pc:spChg chg="mod">
          <ac:chgData name="Jan Skvaril" userId="c9d7f485-2376-41f4-880e-5ff8b9137807" providerId="ADAL" clId="{0B18F3B2-BB3D-4F1A-8891-3EC21DFA4DF0}" dt="2024-03-01T20:25:50.965" v="2851" actId="14100"/>
          <ac:spMkLst>
            <pc:docMk/>
            <pc:sldMk cId="2365202717" sldId="256"/>
            <ac:spMk id="2" creationId="{B6E59C6D-D429-7C7B-0228-FB62CC45C25D}"/>
          </ac:spMkLst>
        </pc:spChg>
        <pc:spChg chg="mod">
          <ac:chgData name="Jan Skvaril" userId="c9d7f485-2376-41f4-880e-5ff8b9137807" providerId="ADAL" clId="{0B18F3B2-BB3D-4F1A-8891-3EC21DFA4DF0}" dt="2024-03-01T20:25:42.877" v="2849" actId="1076"/>
          <ac:spMkLst>
            <pc:docMk/>
            <pc:sldMk cId="2365202717" sldId="256"/>
            <ac:spMk id="3" creationId="{153480B5-24EA-F078-8AFA-9CEF6872103E}"/>
          </ac:spMkLst>
        </pc:spChg>
      </pc:sldChg>
      <pc:sldChg chg="addSp delSp modSp mod">
        <pc:chgData name="Jan Skvaril" userId="c9d7f485-2376-41f4-880e-5ff8b9137807" providerId="ADAL" clId="{0B18F3B2-BB3D-4F1A-8891-3EC21DFA4DF0}" dt="2024-03-01T09:57:28.892" v="2061" actId="404"/>
        <pc:sldMkLst>
          <pc:docMk/>
          <pc:sldMk cId="511451301" sldId="260"/>
        </pc:sldMkLst>
        <pc:spChg chg="mod">
          <ac:chgData name="Jan Skvaril" userId="c9d7f485-2376-41f4-880e-5ff8b9137807" providerId="ADAL" clId="{0B18F3B2-BB3D-4F1A-8891-3EC21DFA4DF0}" dt="2024-03-01T04:57:16.614" v="66"/>
          <ac:spMkLst>
            <pc:docMk/>
            <pc:sldMk cId="511451301" sldId="260"/>
            <ac:spMk id="2" creationId="{A9385CFA-DDC6-7F39-65E5-5A816E81A973}"/>
          </ac:spMkLst>
        </pc:spChg>
        <pc:spChg chg="mod">
          <ac:chgData name="Jan Skvaril" userId="c9d7f485-2376-41f4-880e-5ff8b9137807" providerId="ADAL" clId="{0B18F3B2-BB3D-4F1A-8891-3EC21DFA4DF0}" dt="2024-03-01T04:57:46.893" v="115" actId="404"/>
          <ac:spMkLst>
            <pc:docMk/>
            <pc:sldMk cId="511451301" sldId="260"/>
            <ac:spMk id="7" creationId="{AB80AC97-469E-C97E-B6A4-099FE39B2972}"/>
          </ac:spMkLst>
        </pc:spChg>
        <pc:spChg chg="mod">
          <ac:chgData name="Jan Skvaril" userId="c9d7f485-2376-41f4-880e-5ff8b9137807" providerId="ADAL" clId="{0B18F3B2-BB3D-4F1A-8891-3EC21DFA4DF0}" dt="2024-03-01T09:56:57.475" v="2056" actId="179"/>
          <ac:spMkLst>
            <pc:docMk/>
            <pc:sldMk cId="511451301" sldId="260"/>
            <ac:spMk id="8" creationId="{BE48C2AD-647B-3FD1-B2FA-FB3EAEA11B14}"/>
          </ac:spMkLst>
        </pc:spChg>
        <pc:spChg chg="add mod">
          <ac:chgData name="Jan Skvaril" userId="c9d7f485-2376-41f4-880e-5ff8b9137807" providerId="ADAL" clId="{0B18F3B2-BB3D-4F1A-8891-3EC21DFA4DF0}" dt="2024-03-01T09:57:28.892" v="2061" actId="404"/>
          <ac:spMkLst>
            <pc:docMk/>
            <pc:sldMk cId="511451301" sldId="260"/>
            <ac:spMk id="10" creationId="{994D04FE-59B8-B178-FE7D-48AB4F3FF301}"/>
          </ac:spMkLst>
        </pc:spChg>
        <pc:picChg chg="add del mod">
          <ac:chgData name="Jan Skvaril" userId="c9d7f485-2376-41f4-880e-5ff8b9137807" providerId="ADAL" clId="{0B18F3B2-BB3D-4F1A-8891-3EC21DFA4DF0}" dt="2024-03-01T05:00:22.388" v="131" actId="478"/>
          <ac:picMkLst>
            <pc:docMk/>
            <pc:sldMk cId="511451301" sldId="260"/>
            <ac:picMk id="4" creationId="{18072B5C-D2A0-9C8E-3CF2-F96C95CE3CAB}"/>
          </ac:picMkLst>
        </pc:picChg>
        <pc:picChg chg="add mod">
          <ac:chgData name="Jan Skvaril" userId="c9d7f485-2376-41f4-880e-5ff8b9137807" providerId="ADAL" clId="{0B18F3B2-BB3D-4F1A-8891-3EC21DFA4DF0}" dt="2024-03-01T08:32:48.724" v="1938" actId="1076"/>
          <ac:picMkLst>
            <pc:docMk/>
            <pc:sldMk cId="511451301" sldId="260"/>
            <ac:picMk id="5" creationId="{F1D501D7-A08C-DDBF-A957-BF5421521292}"/>
          </ac:picMkLst>
        </pc:picChg>
        <pc:picChg chg="add mod">
          <ac:chgData name="Jan Skvaril" userId="c9d7f485-2376-41f4-880e-5ff8b9137807" providerId="ADAL" clId="{0B18F3B2-BB3D-4F1A-8891-3EC21DFA4DF0}" dt="2024-03-01T08:32:48.724" v="1938" actId="1076"/>
          <ac:picMkLst>
            <pc:docMk/>
            <pc:sldMk cId="511451301" sldId="260"/>
            <ac:picMk id="6" creationId="{37F9A53C-BFDF-48C0-CC08-DC1A23AEE7D8}"/>
          </ac:picMkLst>
        </pc:picChg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1812231447" sldId="261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1455482242" sldId="263"/>
        </pc:sldMkLst>
      </pc:sldChg>
      <pc:sldChg chg="del">
        <pc:chgData name="Jan Skvaril" userId="c9d7f485-2376-41f4-880e-5ff8b9137807" providerId="ADAL" clId="{0B18F3B2-BB3D-4F1A-8891-3EC21DFA4DF0}" dt="2024-03-01T20:11:13.659" v="2599" actId="47"/>
        <pc:sldMkLst>
          <pc:docMk/>
          <pc:sldMk cId="1666243206" sldId="267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3144644217" sldId="268"/>
        </pc:sldMkLst>
      </pc:sldChg>
      <pc:sldChg chg="addSp delSp modSp mod">
        <pc:chgData name="Jan Skvaril" userId="c9d7f485-2376-41f4-880e-5ff8b9137807" providerId="ADAL" clId="{0B18F3B2-BB3D-4F1A-8891-3EC21DFA4DF0}" dt="2024-03-01T08:59:47.412" v="2018" actId="255"/>
        <pc:sldMkLst>
          <pc:docMk/>
          <pc:sldMk cId="945121077" sldId="269"/>
        </pc:sldMkLst>
        <pc:spChg chg="mod">
          <ac:chgData name="Jan Skvaril" userId="c9d7f485-2376-41f4-880e-5ff8b9137807" providerId="ADAL" clId="{0B18F3B2-BB3D-4F1A-8891-3EC21DFA4DF0}" dt="2024-03-01T08:59:47.412" v="2018" actId="255"/>
          <ac:spMkLst>
            <pc:docMk/>
            <pc:sldMk cId="945121077" sldId="269"/>
            <ac:spMk id="2" creationId="{3340C4DC-3EA6-2AEC-59C2-B534919090F0}"/>
          </ac:spMkLst>
        </pc:spChg>
        <pc:spChg chg="del">
          <ac:chgData name="Jan Skvaril" userId="c9d7f485-2376-41f4-880e-5ff8b9137807" providerId="ADAL" clId="{0B18F3B2-BB3D-4F1A-8891-3EC21DFA4DF0}" dt="2024-03-01T05:03:16.240" v="179"/>
          <ac:spMkLst>
            <pc:docMk/>
            <pc:sldMk cId="945121077" sldId="269"/>
            <ac:spMk id="3" creationId="{25FEA9EB-1405-CD8E-9DF4-5FE8A5D1AE46}"/>
          </ac:spMkLst>
        </pc:spChg>
        <pc:spChg chg="del">
          <ac:chgData name="Jan Skvaril" userId="c9d7f485-2376-41f4-880e-5ff8b9137807" providerId="ADAL" clId="{0B18F3B2-BB3D-4F1A-8891-3EC21DFA4DF0}" dt="2024-03-01T05:03:27.544" v="182" actId="478"/>
          <ac:spMkLst>
            <pc:docMk/>
            <pc:sldMk cId="945121077" sldId="269"/>
            <ac:spMk id="4" creationId="{15AF23E6-2A9D-7113-1C19-1D77DBE597BA}"/>
          </ac:spMkLst>
        </pc:spChg>
        <pc:spChg chg="add mod">
          <ac:chgData name="Jan Skvaril" userId="c9d7f485-2376-41f4-880e-5ff8b9137807" providerId="ADAL" clId="{0B18F3B2-BB3D-4F1A-8891-3EC21DFA4DF0}" dt="2024-03-01T05:03:27.778" v="183"/>
          <ac:spMkLst>
            <pc:docMk/>
            <pc:sldMk cId="945121077" sldId="269"/>
            <ac:spMk id="7" creationId="{5B39F7CD-937B-13FC-F9E5-F0CB6F10D224}"/>
          </ac:spMkLst>
        </pc:spChg>
        <pc:spChg chg="add mod">
          <ac:chgData name="Jan Skvaril" userId="c9d7f485-2376-41f4-880e-5ff8b9137807" providerId="ADAL" clId="{0B18F3B2-BB3D-4F1A-8891-3EC21DFA4DF0}" dt="2024-03-01T06:39:44.637" v="1618" actId="14100"/>
          <ac:spMkLst>
            <pc:docMk/>
            <pc:sldMk cId="945121077" sldId="269"/>
            <ac:spMk id="8" creationId="{E17B70A9-A309-F018-94EC-C12A73F1819B}"/>
          </ac:spMkLst>
        </pc:spChg>
        <pc:picChg chg="add mod">
          <ac:chgData name="Jan Skvaril" userId="c9d7f485-2376-41f4-880e-5ff8b9137807" providerId="ADAL" clId="{0B18F3B2-BB3D-4F1A-8891-3EC21DFA4DF0}" dt="2024-03-01T08:59:04.931" v="2013" actId="14100"/>
          <ac:picMkLst>
            <pc:docMk/>
            <pc:sldMk cId="945121077" sldId="269"/>
            <ac:picMk id="6" creationId="{D03071F5-9BBE-A300-6A2C-5CE2B15E70AB}"/>
          </ac:picMkLst>
        </pc:picChg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306835757" sldId="270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1269659492" sldId="271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3211433745" sldId="272"/>
        </pc:sldMkLst>
      </pc:sldChg>
      <pc:sldChg chg="modSp add mod">
        <pc:chgData name="Jan Skvaril" userId="c9d7f485-2376-41f4-880e-5ff8b9137807" providerId="ADAL" clId="{0B18F3B2-BB3D-4F1A-8891-3EC21DFA4DF0}" dt="2024-03-01T09:56:55.448" v="2051" actId="179"/>
        <pc:sldMkLst>
          <pc:docMk/>
          <pc:sldMk cId="795193474" sldId="277"/>
        </pc:sldMkLst>
        <pc:spChg chg="mod">
          <ac:chgData name="Jan Skvaril" userId="c9d7f485-2376-41f4-880e-5ff8b9137807" providerId="ADAL" clId="{0B18F3B2-BB3D-4F1A-8891-3EC21DFA4DF0}" dt="2024-03-01T09:56:55.448" v="2051" actId="179"/>
          <ac:spMkLst>
            <pc:docMk/>
            <pc:sldMk cId="795193474" sldId="277"/>
            <ac:spMk id="8" creationId="{DCECA0ED-6C96-323E-6305-902541F400BE}"/>
          </ac:spMkLst>
        </pc:spChg>
      </pc:sldChg>
      <pc:sldChg chg="modSp add mod modAnim">
        <pc:chgData name="Jan Skvaril" userId="c9d7f485-2376-41f4-880e-5ff8b9137807" providerId="ADAL" clId="{0B18F3B2-BB3D-4F1A-8891-3EC21DFA4DF0}" dt="2024-03-01T11:01:18.499" v="2066" actId="179"/>
        <pc:sldMkLst>
          <pc:docMk/>
          <pc:sldMk cId="3384349152" sldId="278"/>
        </pc:sldMkLst>
        <pc:spChg chg="mod">
          <ac:chgData name="Jan Skvaril" userId="c9d7f485-2376-41f4-880e-5ff8b9137807" providerId="ADAL" clId="{0B18F3B2-BB3D-4F1A-8891-3EC21DFA4DF0}" dt="2024-03-01T11:01:18.499" v="2066" actId="179"/>
          <ac:spMkLst>
            <pc:docMk/>
            <pc:sldMk cId="3384349152" sldId="278"/>
            <ac:spMk id="8" creationId="{B1837BED-C1BC-C3A3-5493-CFAACF190160}"/>
          </ac:spMkLst>
        </pc:spChg>
      </pc:sldChg>
      <pc:sldChg chg="modSp add mod">
        <pc:chgData name="Jan Skvaril" userId="c9d7f485-2376-41f4-880e-5ff8b9137807" providerId="ADAL" clId="{0B18F3B2-BB3D-4F1A-8891-3EC21DFA4DF0}" dt="2024-03-01T09:56:55.204" v="2050" actId="179"/>
        <pc:sldMkLst>
          <pc:docMk/>
          <pc:sldMk cId="398568717" sldId="279"/>
        </pc:sldMkLst>
        <pc:spChg chg="mod">
          <ac:chgData name="Jan Skvaril" userId="c9d7f485-2376-41f4-880e-5ff8b9137807" providerId="ADAL" clId="{0B18F3B2-BB3D-4F1A-8891-3EC21DFA4DF0}" dt="2024-03-01T09:56:55.204" v="2050" actId="179"/>
          <ac:spMkLst>
            <pc:docMk/>
            <pc:sldMk cId="398568717" sldId="279"/>
            <ac:spMk id="8" creationId="{79921A5E-61BE-F8D3-73F2-7F2726FB2F10}"/>
          </ac:spMkLst>
        </pc:spChg>
      </pc:sldChg>
      <pc:sldChg chg="modSp add mod ord">
        <pc:chgData name="Jan Skvaril" userId="c9d7f485-2376-41f4-880e-5ff8b9137807" providerId="ADAL" clId="{0B18F3B2-BB3D-4F1A-8891-3EC21DFA4DF0}" dt="2024-03-01T09:56:54.563" v="2048" actId="179"/>
        <pc:sldMkLst>
          <pc:docMk/>
          <pc:sldMk cId="3718315358" sldId="280"/>
        </pc:sldMkLst>
        <pc:spChg chg="mod">
          <ac:chgData name="Jan Skvaril" userId="c9d7f485-2376-41f4-880e-5ff8b9137807" providerId="ADAL" clId="{0B18F3B2-BB3D-4F1A-8891-3EC21DFA4DF0}" dt="2024-03-01T09:56:54.563" v="2048" actId="179"/>
          <ac:spMkLst>
            <pc:docMk/>
            <pc:sldMk cId="3718315358" sldId="280"/>
            <ac:spMk id="8" creationId="{A0D4D8C4-96D4-2BDD-7B39-83874DE6762F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08:25:12.890" v="1929" actId="478"/>
        <pc:sldMkLst>
          <pc:docMk/>
          <pc:sldMk cId="690841992" sldId="281"/>
        </pc:sldMkLst>
        <pc:spChg chg="add mod">
          <ac:chgData name="Jan Skvaril" userId="c9d7f485-2376-41f4-880e-5ff8b9137807" providerId="ADAL" clId="{0B18F3B2-BB3D-4F1A-8891-3EC21DFA4DF0}" dt="2024-03-01T06:43:39.725" v="1639" actId="403"/>
          <ac:spMkLst>
            <pc:docMk/>
            <pc:sldMk cId="690841992" sldId="281"/>
            <ac:spMk id="5" creationId="{906E6C0B-54F0-393C-6972-51866BD0E187}"/>
          </ac:spMkLst>
        </pc:spChg>
        <pc:spChg chg="mod">
          <ac:chgData name="Jan Skvaril" userId="c9d7f485-2376-41f4-880e-5ff8b9137807" providerId="ADAL" clId="{0B18F3B2-BB3D-4F1A-8891-3EC21DFA4DF0}" dt="2024-03-01T05:18:13.841" v="523"/>
          <ac:spMkLst>
            <pc:docMk/>
            <pc:sldMk cId="690841992" sldId="281"/>
            <ac:spMk id="7" creationId="{54768D4B-1B09-B42F-7CC9-BFE59BA574DD}"/>
          </ac:spMkLst>
        </pc:spChg>
        <pc:spChg chg="del mod">
          <ac:chgData name="Jan Skvaril" userId="c9d7f485-2376-41f4-880e-5ff8b9137807" providerId="ADAL" clId="{0B18F3B2-BB3D-4F1A-8891-3EC21DFA4DF0}" dt="2024-03-01T08:25:12.890" v="1929" actId="478"/>
          <ac:spMkLst>
            <pc:docMk/>
            <pc:sldMk cId="690841992" sldId="281"/>
            <ac:spMk id="8" creationId="{A31156A0-1FE5-A8ED-60BB-15DA443FC50F}"/>
          </ac:spMkLst>
        </pc:spChg>
        <pc:picChg chg="add mod">
          <ac:chgData name="Jan Skvaril" userId="c9d7f485-2376-41f4-880e-5ff8b9137807" providerId="ADAL" clId="{0B18F3B2-BB3D-4F1A-8891-3EC21DFA4DF0}" dt="2024-03-01T05:18:33.274" v="530" actId="14100"/>
          <ac:picMkLst>
            <pc:docMk/>
            <pc:sldMk cId="690841992" sldId="281"/>
            <ac:picMk id="4" creationId="{E66F2B2E-EEDC-EB62-BF67-0888F05799B5}"/>
          </ac:picMkLst>
        </pc:picChg>
      </pc:sldChg>
      <pc:sldChg chg="modSp add mod">
        <pc:chgData name="Jan Skvaril" userId="c9d7f485-2376-41f4-880e-5ff8b9137807" providerId="ADAL" clId="{0B18F3B2-BB3D-4F1A-8891-3EC21DFA4DF0}" dt="2024-03-01T05:29:57.802" v="668" actId="403"/>
        <pc:sldMkLst>
          <pc:docMk/>
          <pc:sldMk cId="3230518553" sldId="282"/>
        </pc:sldMkLst>
        <pc:spChg chg="mod">
          <ac:chgData name="Jan Skvaril" userId="c9d7f485-2376-41f4-880e-5ff8b9137807" providerId="ADAL" clId="{0B18F3B2-BB3D-4F1A-8891-3EC21DFA4DF0}" dt="2024-03-01T05:29:57.802" v="668" actId="403"/>
          <ac:spMkLst>
            <pc:docMk/>
            <pc:sldMk cId="3230518553" sldId="282"/>
            <ac:spMk id="7" creationId="{1CE6D2F0-4836-8777-E4A1-DF879B9A2C54}"/>
          </ac:spMkLst>
        </pc:spChg>
        <pc:spChg chg="mod">
          <ac:chgData name="Jan Skvaril" userId="c9d7f485-2376-41f4-880e-5ff8b9137807" providerId="ADAL" clId="{0B18F3B2-BB3D-4F1A-8891-3EC21DFA4DF0}" dt="2024-03-01T05:25:01.927" v="585" actId="113"/>
          <ac:spMkLst>
            <pc:docMk/>
            <pc:sldMk cId="3230518553" sldId="282"/>
            <ac:spMk id="8" creationId="{8BF4FC7C-127C-E0B5-F0A7-C9415354EEF2}"/>
          </ac:spMkLst>
        </pc:spChg>
      </pc:sldChg>
      <pc:sldChg chg="addSp modSp add mod">
        <pc:chgData name="Jan Skvaril" userId="c9d7f485-2376-41f4-880e-5ff8b9137807" providerId="ADAL" clId="{0B18F3B2-BB3D-4F1A-8891-3EC21DFA4DF0}" dt="2024-03-01T08:33:39.606" v="1944" actId="1076"/>
        <pc:sldMkLst>
          <pc:docMk/>
          <pc:sldMk cId="634925880" sldId="283"/>
        </pc:sldMkLst>
        <pc:spChg chg="add mod">
          <ac:chgData name="Jan Skvaril" userId="c9d7f485-2376-41f4-880e-5ff8b9137807" providerId="ADAL" clId="{0B18F3B2-BB3D-4F1A-8891-3EC21DFA4DF0}" dt="2024-03-01T08:33:19.650" v="1939" actId="1076"/>
          <ac:spMkLst>
            <pc:docMk/>
            <pc:sldMk cId="634925880" sldId="283"/>
            <ac:spMk id="6" creationId="{114332F5-6ADB-7950-297E-C35C16BFD07C}"/>
          </ac:spMkLst>
        </pc:spChg>
        <pc:spChg chg="mod">
          <ac:chgData name="Jan Skvaril" userId="c9d7f485-2376-41f4-880e-5ff8b9137807" providerId="ADAL" clId="{0B18F3B2-BB3D-4F1A-8891-3EC21DFA4DF0}" dt="2024-03-01T05:30:17.229" v="673" actId="404"/>
          <ac:spMkLst>
            <pc:docMk/>
            <pc:sldMk cId="634925880" sldId="283"/>
            <ac:spMk id="7" creationId="{9B392AAF-167B-C4FB-5F6E-4570D476D9EB}"/>
          </ac:spMkLst>
        </pc:spChg>
        <pc:spChg chg="mod">
          <ac:chgData name="Jan Skvaril" userId="c9d7f485-2376-41f4-880e-5ff8b9137807" providerId="ADAL" clId="{0B18F3B2-BB3D-4F1A-8891-3EC21DFA4DF0}" dt="2024-03-01T05:25:42.872" v="605" actId="6549"/>
          <ac:spMkLst>
            <pc:docMk/>
            <pc:sldMk cId="634925880" sldId="283"/>
            <ac:spMk id="8" creationId="{995CAD97-FE5E-9B8D-1431-F12A19732BFE}"/>
          </ac:spMkLst>
        </pc:spChg>
        <pc:picChg chg="add mod modCrop">
          <ac:chgData name="Jan Skvaril" userId="c9d7f485-2376-41f4-880e-5ff8b9137807" providerId="ADAL" clId="{0B18F3B2-BB3D-4F1A-8891-3EC21DFA4DF0}" dt="2024-03-01T08:33:39.606" v="1944" actId="1076"/>
          <ac:picMkLst>
            <pc:docMk/>
            <pc:sldMk cId="634925880" sldId="283"/>
            <ac:picMk id="4" creationId="{85019505-4688-C8D4-DAB6-D57DFA508861}"/>
          </ac:picMkLst>
        </pc:picChg>
        <pc:picChg chg="add mod modCrop">
          <ac:chgData name="Jan Skvaril" userId="c9d7f485-2376-41f4-880e-5ff8b9137807" providerId="ADAL" clId="{0B18F3B2-BB3D-4F1A-8891-3EC21DFA4DF0}" dt="2024-03-01T08:33:39.606" v="1944" actId="1076"/>
          <ac:picMkLst>
            <pc:docMk/>
            <pc:sldMk cId="634925880" sldId="283"/>
            <ac:picMk id="5" creationId="{F992FD3C-4213-46E5-F844-DDC700E89BFE}"/>
          </ac:picMkLst>
        </pc:picChg>
      </pc:sldChg>
      <pc:sldChg chg="modSp add mod ord">
        <pc:chgData name="Jan Skvaril" userId="c9d7f485-2376-41f4-880e-5ff8b9137807" providerId="ADAL" clId="{0B18F3B2-BB3D-4F1A-8891-3EC21DFA4DF0}" dt="2024-03-01T05:30:09.596" v="672" actId="403"/>
        <pc:sldMkLst>
          <pc:docMk/>
          <pc:sldMk cId="2881195772" sldId="284"/>
        </pc:sldMkLst>
        <pc:spChg chg="mod">
          <ac:chgData name="Jan Skvaril" userId="c9d7f485-2376-41f4-880e-5ff8b9137807" providerId="ADAL" clId="{0B18F3B2-BB3D-4F1A-8891-3EC21DFA4DF0}" dt="2024-03-01T05:30:09.596" v="672" actId="403"/>
          <ac:spMkLst>
            <pc:docMk/>
            <pc:sldMk cId="2881195772" sldId="284"/>
            <ac:spMk id="7" creationId="{9AEFA625-C962-49C6-003D-0FF2F391E98A}"/>
          </ac:spMkLst>
        </pc:spChg>
        <pc:spChg chg="mod">
          <ac:chgData name="Jan Skvaril" userId="c9d7f485-2376-41f4-880e-5ff8b9137807" providerId="ADAL" clId="{0B18F3B2-BB3D-4F1A-8891-3EC21DFA4DF0}" dt="2024-03-01T05:29:39.714" v="663" actId="113"/>
          <ac:spMkLst>
            <pc:docMk/>
            <pc:sldMk cId="2881195772" sldId="284"/>
            <ac:spMk id="8" creationId="{F528F7D5-CBFB-4152-7894-FB68C76BEFB3}"/>
          </ac:spMkLst>
        </pc:spChg>
      </pc:sldChg>
      <pc:sldChg chg="addSp modSp add mod">
        <pc:chgData name="Jan Skvaril" userId="c9d7f485-2376-41f4-880e-5ff8b9137807" providerId="ADAL" clId="{0B18F3B2-BB3D-4F1A-8891-3EC21DFA4DF0}" dt="2024-03-01T08:55:28.151" v="1989" actId="1076"/>
        <pc:sldMkLst>
          <pc:docMk/>
          <pc:sldMk cId="2975684262" sldId="285"/>
        </pc:sldMkLst>
        <pc:spChg chg="add mod">
          <ac:chgData name="Jan Skvaril" userId="c9d7f485-2376-41f4-880e-5ff8b9137807" providerId="ADAL" clId="{0B18F3B2-BB3D-4F1A-8891-3EC21DFA4DF0}" dt="2024-03-01T08:55:28.151" v="1989" actId="1076"/>
          <ac:spMkLst>
            <pc:docMk/>
            <pc:sldMk cId="2975684262" sldId="285"/>
            <ac:spMk id="6" creationId="{FA057F48-E05D-43E0-8480-245EB170D5DB}"/>
          </ac:spMkLst>
        </pc:spChg>
        <pc:spChg chg="mod">
          <ac:chgData name="Jan Skvaril" userId="c9d7f485-2376-41f4-880e-5ff8b9137807" providerId="ADAL" clId="{0B18F3B2-BB3D-4F1A-8891-3EC21DFA4DF0}" dt="2024-03-01T05:30:38.103" v="708" actId="27636"/>
          <ac:spMkLst>
            <pc:docMk/>
            <pc:sldMk cId="2975684262" sldId="285"/>
            <ac:spMk id="7" creationId="{8B27210C-3D19-44E2-4A58-B17BF842224F}"/>
          </ac:spMkLst>
        </pc:spChg>
        <pc:spChg chg="mod">
          <ac:chgData name="Jan Skvaril" userId="c9d7f485-2376-41f4-880e-5ff8b9137807" providerId="ADAL" clId="{0B18F3B2-BB3D-4F1A-8891-3EC21DFA4DF0}" dt="2024-03-01T05:30:50.020" v="712" actId="113"/>
          <ac:spMkLst>
            <pc:docMk/>
            <pc:sldMk cId="2975684262" sldId="285"/>
            <ac:spMk id="8" creationId="{76E0CC0C-0114-715E-6B71-9F04476E64B6}"/>
          </ac:spMkLst>
        </pc:spChg>
        <pc:graphicFrameChg chg="add mod modGraphic">
          <ac:chgData name="Jan Skvaril" userId="c9d7f485-2376-41f4-880e-5ff8b9137807" providerId="ADAL" clId="{0B18F3B2-BB3D-4F1A-8891-3EC21DFA4DF0}" dt="2024-03-01T08:54:59.130" v="1988" actId="14734"/>
          <ac:graphicFrameMkLst>
            <pc:docMk/>
            <pc:sldMk cId="2975684262" sldId="285"/>
            <ac:graphicFrameMk id="4" creationId="{D73D6A62-06B7-A039-C0FA-B50D6113FE30}"/>
          </ac:graphicFrameMkLst>
        </pc:graphicFrameChg>
      </pc:sldChg>
      <pc:sldChg chg="addSp modSp add mod">
        <pc:chgData name="Jan Skvaril" userId="c9d7f485-2376-41f4-880e-5ff8b9137807" providerId="ADAL" clId="{0B18F3B2-BB3D-4F1A-8891-3EC21DFA4DF0}" dt="2024-03-01T06:39:09.026" v="1611" actId="114"/>
        <pc:sldMkLst>
          <pc:docMk/>
          <pc:sldMk cId="1863237109" sldId="286"/>
        </pc:sldMkLst>
        <pc:spChg chg="add mod">
          <ac:chgData name="Jan Skvaril" userId="c9d7f485-2376-41f4-880e-5ff8b9137807" providerId="ADAL" clId="{0B18F3B2-BB3D-4F1A-8891-3EC21DFA4DF0}" dt="2024-03-01T06:39:09.026" v="1611" actId="114"/>
          <ac:spMkLst>
            <pc:docMk/>
            <pc:sldMk cId="1863237109" sldId="286"/>
            <ac:spMk id="5" creationId="{FC14F18E-80DF-A70B-AE3C-6FA5E9418E94}"/>
          </ac:spMkLst>
        </pc:spChg>
        <pc:spChg chg="mod">
          <ac:chgData name="Jan Skvaril" userId="c9d7f485-2376-41f4-880e-5ff8b9137807" providerId="ADAL" clId="{0B18F3B2-BB3D-4F1A-8891-3EC21DFA4DF0}" dt="2024-03-01T05:32:26.914" v="749" actId="14100"/>
          <ac:spMkLst>
            <pc:docMk/>
            <pc:sldMk cId="1863237109" sldId="286"/>
            <ac:spMk id="8" creationId="{AA974B47-9F40-0EB0-187E-720BFC039F11}"/>
          </ac:spMkLst>
        </pc:spChg>
        <pc:picChg chg="add mod">
          <ac:chgData name="Jan Skvaril" userId="c9d7f485-2376-41f4-880e-5ff8b9137807" providerId="ADAL" clId="{0B18F3B2-BB3D-4F1A-8891-3EC21DFA4DF0}" dt="2024-03-01T06:15:03.570" v="1179" actId="1076"/>
          <ac:picMkLst>
            <pc:docMk/>
            <pc:sldMk cId="1863237109" sldId="286"/>
            <ac:picMk id="4" creationId="{37F10962-78A5-DC97-394A-DC47D8F49FEA}"/>
          </ac:picMkLst>
        </pc:picChg>
      </pc:sldChg>
      <pc:sldChg chg="delSp modSp add mod">
        <pc:chgData name="Jan Skvaril" userId="c9d7f485-2376-41f4-880e-5ff8b9137807" providerId="ADAL" clId="{0B18F3B2-BB3D-4F1A-8891-3EC21DFA4DF0}" dt="2024-03-01T05:38:23.656" v="795" actId="14100"/>
        <pc:sldMkLst>
          <pc:docMk/>
          <pc:sldMk cId="4093994794" sldId="287"/>
        </pc:sldMkLst>
        <pc:spChg chg="del">
          <ac:chgData name="Jan Skvaril" userId="c9d7f485-2376-41f4-880e-5ff8b9137807" providerId="ADAL" clId="{0B18F3B2-BB3D-4F1A-8891-3EC21DFA4DF0}" dt="2024-03-01T05:36:58.060" v="772" actId="478"/>
          <ac:spMkLst>
            <pc:docMk/>
            <pc:sldMk cId="4093994794" sldId="287"/>
            <ac:spMk id="5" creationId="{6AF4D490-D4A0-FF97-66B3-B5A4897CCDA5}"/>
          </ac:spMkLst>
        </pc:spChg>
        <pc:spChg chg="mod">
          <ac:chgData name="Jan Skvaril" userId="c9d7f485-2376-41f4-880e-5ff8b9137807" providerId="ADAL" clId="{0B18F3B2-BB3D-4F1A-8891-3EC21DFA4DF0}" dt="2024-03-01T05:37:03.232" v="786" actId="20577"/>
          <ac:spMkLst>
            <pc:docMk/>
            <pc:sldMk cId="4093994794" sldId="287"/>
            <ac:spMk id="7" creationId="{0ACA6777-CF69-6F2B-AB16-D23F2D794B17}"/>
          </ac:spMkLst>
        </pc:spChg>
        <pc:spChg chg="mod">
          <ac:chgData name="Jan Skvaril" userId="c9d7f485-2376-41f4-880e-5ff8b9137807" providerId="ADAL" clId="{0B18F3B2-BB3D-4F1A-8891-3EC21DFA4DF0}" dt="2024-03-01T05:38:23.656" v="795" actId="14100"/>
          <ac:spMkLst>
            <pc:docMk/>
            <pc:sldMk cId="4093994794" sldId="287"/>
            <ac:spMk id="8" creationId="{BEC1F85F-D2E2-1D93-CFA5-EA0862EC9B37}"/>
          </ac:spMkLst>
        </pc:spChg>
        <pc:picChg chg="del">
          <ac:chgData name="Jan Skvaril" userId="c9d7f485-2376-41f4-880e-5ff8b9137807" providerId="ADAL" clId="{0B18F3B2-BB3D-4F1A-8891-3EC21DFA4DF0}" dt="2024-03-01T05:36:56.321" v="771" actId="478"/>
          <ac:picMkLst>
            <pc:docMk/>
            <pc:sldMk cId="4093994794" sldId="287"/>
            <ac:picMk id="4" creationId="{5B2F45AF-DD85-149E-2550-59F3008D86D7}"/>
          </ac:picMkLst>
        </pc:picChg>
      </pc:sldChg>
      <pc:sldChg chg="modSp add mod">
        <pc:chgData name="Jan Skvaril" userId="c9d7f485-2376-41f4-880e-5ff8b9137807" providerId="ADAL" clId="{0B18F3B2-BB3D-4F1A-8891-3EC21DFA4DF0}" dt="2024-03-01T05:41:06.863" v="856" actId="113"/>
        <pc:sldMkLst>
          <pc:docMk/>
          <pc:sldMk cId="2511756303" sldId="288"/>
        </pc:sldMkLst>
        <pc:spChg chg="mod">
          <ac:chgData name="Jan Skvaril" userId="c9d7f485-2376-41f4-880e-5ff8b9137807" providerId="ADAL" clId="{0B18F3B2-BB3D-4F1A-8891-3EC21DFA4DF0}" dt="2024-03-01T05:40:07.663" v="843" actId="20577"/>
          <ac:spMkLst>
            <pc:docMk/>
            <pc:sldMk cId="2511756303" sldId="288"/>
            <ac:spMk id="7" creationId="{F50BB540-E0B1-43DB-1EA1-C6B336D9523D}"/>
          </ac:spMkLst>
        </pc:spChg>
        <pc:spChg chg="mod">
          <ac:chgData name="Jan Skvaril" userId="c9d7f485-2376-41f4-880e-5ff8b9137807" providerId="ADAL" clId="{0B18F3B2-BB3D-4F1A-8891-3EC21DFA4DF0}" dt="2024-03-01T05:41:06.863" v="856" actId="113"/>
          <ac:spMkLst>
            <pc:docMk/>
            <pc:sldMk cId="2511756303" sldId="288"/>
            <ac:spMk id="8" creationId="{737DC8FD-1DBE-52AA-5F36-6CA878A17C27}"/>
          </ac:spMkLst>
        </pc:spChg>
      </pc:sldChg>
      <pc:sldChg chg="modSp add mod">
        <pc:chgData name="Jan Skvaril" userId="c9d7f485-2376-41f4-880e-5ff8b9137807" providerId="ADAL" clId="{0B18F3B2-BB3D-4F1A-8891-3EC21DFA4DF0}" dt="2024-03-01T05:42:13.620" v="865" actId="20577"/>
        <pc:sldMkLst>
          <pc:docMk/>
          <pc:sldMk cId="359302884" sldId="289"/>
        </pc:sldMkLst>
        <pc:spChg chg="mod">
          <ac:chgData name="Jan Skvaril" userId="c9d7f485-2376-41f4-880e-5ff8b9137807" providerId="ADAL" clId="{0B18F3B2-BB3D-4F1A-8891-3EC21DFA4DF0}" dt="2024-03-01T05:42:13.620" v="865" actId="20577"/>
          <ac:spMkLst>
            <pc:docMk/>
            <pc:sldMk cId="359302884" sldId="289"/>
            <ac:spMk id="7" creationId="{91E8BEAA-C424-DFD5-3858-92274951040C}"/>
          </ac:spMkLst>
        </pc:spChg>
        <pc:spChg chg="mod">
          <ac:chgData name="Jan Skvaril" userId="c9d7f485-2376-41f4-880e-5ff8b9137807" providerId="ADAL" clId="{0B18F3B2-BB3D-4F1A-8891-3EC21DFA4DF0}" dt="2024-03-01T05:41:20.117" v="859"/>
          <ac:spMkLst>
            <pc:docMk/>
            <pc:sldMk cId="359302884" sldId="289"/>
            <ac:spMk id="8" creationId="{A56EA936-F405-48CB-6F14-A51C22790FC5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09:57:00.849" v="2059" actId="14100"/>
        <pc:sldMkLst>
          <pc:docMk/>
          <pc:sldMk cId="3076665011" sldId="290"/>
        </pc:sldMkLst>
        <pc:spChg chg="mod">
          <ac:chgData name="Jan Skvaril" userId="c9d7f485-2376-41f4-880e-5ff8b9137807" providerId="ADAL" clId="{0B18F3B2-BB3D-4F1A-8891-3EC21DFA4DF0}" dt="2024-03-01T05:44:44.210" v="874"/>
          <ac:spMkLst>
            <pc:docMk/>
            <pc:sldMk cId="3076665011" sldId="290"/>
            <ac:spMk id="2" creationId="{C2473311-B782-1A4E-A36B-DE7BCAFFF2B6}"/>
          </ac:spMkLst>
        </pc:spChg>
        <pc:spChg chg="add mod">
          <ac:chgData name="Jan Skvaril" userId="c9d7f485-2376-41f4-880e-5ff8b9137807" providerId="ADAL" clId="{0B18F3B2-BB3D-4F1A-8891-3EC21DFA4DF0}" dt="2024-03-01T09:56:58.061" v="2057" actId="1076"/>
          <ac:spMkLst>
            <pc:docMk/>
            <pc:sldMk cId="3076665011" sldId="290"/>
            <ac:spMk id="5" creationId="{6F292C7C-93BD-9996-CF6B-6687C587C00D}"/>
          </ac:spMkLst>
        </pc:spChg>
        <pc:spChg chg="mod">
          <ac:chgData name="Jan Skvaril" userId="c9d7f485-2376-41f4-880e-5ff8b9137807" providerId="ADAL" clId="{0B18F3B2-BB3D-4F1A-8891-3EC21DFA4DF0}" dt="2024-03-01T05:44:26.556" v="869"/>
          <ac:spMkLst>
            <pc:docMk/>
            <pc:sldMk cId="3076665011" sldId="290"/>
            <ac:spMk id="7" creationId="{B30312C5-DDBB-7749-16FD-68ABC4B9B6EC}"/>
          </ac:spMkLst>
        </pc:spChg>
        <pc:spChg chg="mod">
          <ac:chgData name="Jan Skvaril" userId="c9d7f485-2376-41f4-880e-5ff8b9137807" providerId="ADAL" clId="{0B18F3B2-BB3D-4F1A-8891-3EC21DFA4DF0}" dt="2024-03-01T05:55:34.904" v="1047" actId="27636"/>
          <ac:spMkLst>
            <pc:docMk/>
            <pc:sldMk cId="3076665011" sldId="290"/>
            <ac:spMk id="8" creationId="{C04E8769-544F-3E8C-DE36-932F9771F83A}"/>
          </ac:spMkLst>
        </pc:spChg>
        <pc:picChg chg="add del mod">
          <ac:chgData name="Jan Skvaril" userId="c9d7f485-2376-41f4-880e-5ff8b9137807" providerId="ADAL" clId="{0B18F3B2-BB3D-4F1A-8891-3EC21DFA4DF0}" dt="2024-03-01T05:52:08.957" v="997" actId="478"/>
          <ac:picMkLst>
            <pc:docMk/>
            <pc:sldMk cId="3076665011" sldId="290"/>
            <ac:picMk id="4" creationId="{06D32050-C7A6-F6AE-3824-C50857DD20EF}"/>
          </ac:picMkLst>
        </pc:picChg>
        <pc:picChg chg="add mod">
          <ac:chgData name="Jan Skvaril" userId="c9d7f485-2376-41f4-880e-5ff8b9137807" providerId="ADAL" clId="{0B18F3B2-BB3D-4F1A-8891-3EC21DFA4DF0}" dt="2024-03-01T09:57:00.849" v="2059" actId="14100"/>
          <ac:picMkLst>
            <pc:docMk/>
            <pc:sldMk cId="3076665011" sldId="290"/>
            <ac:picMk id="6" creationId="{50805498-7EE4-9BEF-3115-A0BF667BC80F}"/>
          </ac:picMkLst>
        </pc:picChg>
      </pc:sldChg>
      <pc:sldChg chg="modSp add mod ord">
        <pc:chgData name="Jan Skvaril" userId="c9d7f485-2376-41f4-880e-5ff8b9137807" providerId="ADAL" clId="{0B18F3B2-BB3D-4F1A-8891-3EC21DFA4DF0}" dt="2024-03-01T11:01:48.133" v="2071" actId="179"/>
        <pc:sldMkLst>
          <pc:docMk/>
          <pc:sldMk cId="1552139312" sldId="291"/>
        </pc:sldMkLst>
        <pc:spChg chg="mod">
          <ac:chgData name="Jan Skvaril" userId="c9d7f485-2376-41f4-880e-5ff8b9137807" providerId="ADAL" clId="{0B18F3B2-BB3D-4F1A-8891-3EC21DFA4DF0}" dt="2024-03-01T06:38:57.250" v="1609" actId="14100"/>
          <ac:spMkLst>
            <pc:docMk/>
            <pc:sldMk cId="1552139312" sldId="291"/>
            <ac:spMk id="5" creationId="{7EC07A1F-0A4A-754E-D558-70E50425AA00}"/>
          </ac:spMkLst>
        </pc:spChg>
        <pc:spChg chg="mod">
          <ac:chgData name="Jan Skvaril" userId="c9d7f485-2376-41f4-880e-5ff8b9137807" providerId="ADAL" clId="{0B18F3B2-BB3D-4F1A-8891-3EC21DFA4DF0}" dt="2024-03-01T11:01:48.133" v="2071" actId="179"/>
          <ac:spMkLst>
            <pc:docMk/>
            <pc:sldMk cId="1552139312" sldId="291"/>
            <ac:spMk id="8" creationId="{E8E3C66C-C275-CC4A-DB35-452BD1CCC20D}"/>
          </ac:spMkLst>
        </pc:spChg>
        <pc:picChg chg="mod">
          <ac:chgData name="Jan Skvaril" userId="c9d7f485-2376-41f4-880e-5ff8b9137807" providerId="ADAL" clId="{0B18F3B2-BB3D-4F1A-8891-3EC21DFA4DF0}" dt="2024-03-01T05:49:42.409" v="962" actId="1076"/>
          <ac:picMkLst>
            <pc:docMk/>
            <pc:sldMk cId="1552139312" sldId="291"/>
            <ac:picMk id="4" creationId="{D27740C5-7864-045E-C3B4-BDF657A080AC}"/>
          </ac:picMkLst>
        </pc:picChg>
      </pc:sldChg>
      <pc:sldChg chg="delSp modSp add mod">
        <pc:chgData name="Jan Skvaril" userId="c9d7f485-2376-41f4-880e-5ff8b9137807" providerId="ADAL" clId="{0B18F3B2-BB3D-4F1A-8891-3EC21DFA4DF0}" dt="2024-03-01T11:01:59.135" v="2073" actId="179"/>
        <pc:sldMkLst>
          <pc:docMk/>
          <pc:sldMk cId="2801883324" sldId="292"/>
        </pc:sldMkLst>
        <pc:spChg chg="del">
          <ac:chgData name="Jan Skvaril" userId="c9d7f485-2376-41f4-880e-5ff8b9137807" providerId="ADAL" clId="{0B18F3B2-BB3D-4F1A-8891-3EC21DFA4DF0}" dt="2024-03-01T05:54:19.550" v="1025" actId="478"/>
          <ac:spMkLst>
            <pc:docMk/>
            <pc:sldMk cId="2801883324" sldId="292"/>
            <ac:spMk id="5" creationId="{A3233AA3-FECB-BE9C-9724-D2A3F6A2C5C0}"/>
          </ac:spMkLst>
        </pc:spChg>
        <pc:spChg chg="mod">
          <ac:chgData name="Jan Skvaril" userId="c9d7f485-2376-41f4-880e-5ff8b9137807" providerId="ADAL" clId="{0B18F3B2-BB3D-4F1A-8891-3EC21DFA4DF0}" dt="2024-03-01T11:01:59.135" v="2073" actId="179"/>
          <ac:spMkLst>
            <pc:docMk/>
            <pc:sldMk cId="2801883324" sldId="292"/>
            <ac:spMk id="8" creationId="{06481734-CDF6-8EA6-CFA9-C487DD3DEB06}"/>
          </ac:spMkLst>
        </pc:spChg>
        <pc:picChg chg="del">
          <ac:chgData name="Jan Skvaril" userId="c9d7f485-2376-41f4-880e-5ff8b9137807" providerId="ADAL" clId="{0B18F3B2-BB3D-4F1A-8891-3EC21DFA4DF0}" dt="2024-03-01T05:54:09.308" v="1021" actId="478"/>
          <ac:picMkLst>
            <pc:docMk/>
            <pc:sldMk cId="2801883324" sldId="292"/>
            <ac:picMk id="6" creationId="{00EC4CA5-7D55-0CAB-0A2D-A67F0CAC6551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11:02:15.836" v="2077" actId="179"/>
        <pc:sldMkLst>
          <pc:docMk/>
          <pc:sldMk cId="601414042" sldId="293"/>
        </pc:sldMkLst>
        <pc:spChg chg="del">
          <ac:chgData name="Jan Skvaril" userId="c9d7f485-2376-41f4-880e-5ff8b9137807" providerId="ADAL" clId="{0B18F3B2-BB3D-4F1A-8891-3EC21DFA4DF0}" dt="2024-03-01T05:57:15.115" v="1080" actId="478"/>
          <ac:spMkLst>
            <pc:docMk/>
            <pc:sldMk cId="601414042" sldId="293"/>
            <ac:spMk id="5" creationId="{6A4547F3-CAAA-909A-228B-9943884C4821}"/>
          </ac:spMkLst>
        </pc:spChg>
        <pc:spChg chg="mod">
          <ac:chgData name="Jan Skvaril" userId="c9d7f485-2376-41f4-880e-5ff8b9137807" providerId="ADAL" clId="{0B18F3B2-BB3D-4F1A-8891-3EC21DFA4DF0}" dt="2024-03-01T05:56:56.960" v="1078" actId="20577"/>
          <ac:spMkLst>
            <pc:docMk/>
            <pc:sldMk cId="601414042" sldId="293"/>
            <ac:spMk id="7" creationId="{78DBA382-A042-4217-9227-3F6FCD6DB513}"/>
          </ac:spMkLst>
        </pc:spChg>
        <pc:spChg chg="mod">
          <ac:chgData name="Jan Skvaril" userId="c9d7f485-2376-41f4-880e-5ff8b9137807" providerId="ADAL" clId="{0B18F3B2-BB3D-4F1A-8891-3EC21DFA4DF0}" dt="2024-03-01T11:02:15.836" v="2077" actId="179"/>
          <ac:spMkLst>
            <pc:docMk/>
            <pc:sldMk cId="601414042" sldId="293"/>
            <ac:spMk id="8" creationId="{6C18D48A-D8CD-E41E-1F2B-74CD50D91616}"/>
          </ac:spMkLst>
        </pc:spChg>
        <pc:spChg chg="add mod">
          <ac:chgData name="Jan Skvaril" userId="c9d7f485-2376-41f4-880e-5ff8b9137807" providerId="ADAL" clId="{0B18F3B2-BB3D-4F1A-8891-3EC21DFA4DF0}" dt="2024-03-01T06:38:48.572" v="1607" actId="1076"/>
          <ac:spMkLst>
            <pc:docMk/>
            <pc:sldMk cId="601414042" sldId="293"/>
            <ac:spMk id="9" creationId="{B8C24578-4AC7-930E-7AF7-6DA0265BACCF}"/>
          </ac:spMkLst>
        </pc:spChg>
        <pc:picChg chg="add mod">
          <ac:chgData name="Jan Skvaril" userId="c9d7f485-2376-41f4-880e-5ff8b9137807" providerId="ADAL" clId="{0B18F3B2-BB3D-4F1A-8891-3EC21DFA4DF0}" dt="2024-03-01T06:00:17.717" v="1129" actId="1076"/>
          <ac:picMkLst>
            <pc:docMk/>
            <pc:sldMk cId="601414042" sldId="293"/>
            <ac:picMk id="4" creationId="{1B99AA8F-3BC7-A73E-88BB-3BE6EDC3EB9E}"/>
          </ac:picMkLst>
        </pc:picChg>
        <pc:picChg chg="del">
          <ac:chgData name="Jan Skvaril" userId="c9d7f485-2376-41f4-880e-5ff8b9137807" providerId="ADAL" clId="{0B18F3B2-BB3D-4F1A-8891-3EC21DFA4DF0}" dt="2024-03-01T05:57:14.015" v="1079" actId="478"/>
          <ac:picMkLst>
            <pc:docMk/>
            <pc:sldMk cId="601414042" sldId="293"/>
            <ac:picMk id="6" creationId="{ED2737AC-2E1B-695B-E1C3-B49F861E0D72}"/>
          </ac:picMkLst>
        </pc:picChg>
      </pc:sldChg>
      <pc:sldChg chg="modSp add mod">
        <pc:chgData name="Jan Skvaril" userId="c9d7f485-2376-41f4-880e-5ff8b9137807" providerId="ADAL" clId="{0B18F3B2-BB3D-4F1A-8891-3EC21DFA4DF0}" dt="2024-03-01T11:03:29.900" v="2089" actId="179"/>
        <pc:sldMkLst>
          <pc:docMk/>
          <pc:sldMk cId="800554922" sldId="294"/>
        </pc:sldMkLst>
        <pc:spChg chg="mod">
          <ac:chgData name="Jan Skvaril" userId="c9d7f485-2376-41f4-880e-5ff8b9137807" providerId="ADAL" clId="{0B18F3B2-BB3D-4F1A-8891-3EC21DFA4DF0}" dt="2024-03-01T11:03:29.900" v="2089" actId="179"/>
          <ac:spMkLst>
            <pc:docMk/>
            <pc:sldMk cId="800554922" sldId="294"/>
            <ac:spMk id="8" creationId="{E1365222-BC65-D650-EAF2-CBA34455AA67}"/>
          </ac:spMkLst>
        </pc:spChg>
      </pc:sldChg>
      <pc:sldChg chg="modSp add mod">
        <pc:chgData name="Jan Skvaril" userId="c9d7f485-2376-41f4-880e-5ff8b9137807" providerId="ADAL" clId="{0B18F3B2-BB3D-4F1A-8891-3EC21DFA4DF0}" dt="2024-03-01T19:44:54.733" v="2130" actId="179"/>
        <pc:sldMkLst>
          <pc:docMk/>
          <pc:sldMk cId="3439750688" sldId="295"/>
        </pc:sldMkLst>
        <pc:spChg chg="mod">
          <ac:chgData name="Jan Skvaril" userId="c9d7f485-2376-41f4-880e-5ff8b9137807" providerId="ADAL" clId="{0B18F3B2-BB3D-4F1A-8891-3EC21DFA4DF0}" dt="2024-03-01T06:21:45.998" v="1285" actId="20577"/>
          <ac:spMkLst>
            <pc:docMk/>
            <pc:sldMk cId="3439750688" sldId="295"/>
            <ac:spMk id="7" creationId="{8E5FF86B-321D-B976-E816-4F32E022AC9A}"/>
          </ac:spMkLst>
        </pc:spChg>
        <pc:spChg chg="mod">
          <ac:chgData name="Jan Skvaril" userId="c9d7f485-2376-41f4-880e-5ff8b9137807" providerId="ADAL" clId="{0B18F3B2-BB3D-4F1A-8891-3EC21DFA4DF0}" dt="2024-03-01T19:44:54.733" v="2130" actId="179"/>
          <ac:spMkLst>
            <pc:docMk/>
            <pc:sldMk cId="3439750688" sldId="295"/>
            <ac:spMk id="8" creationId="{1770D321-E045-88C0-10D8-E9EF48485231}"/>
          </ac:spMkLst>
        </pc:spChg>
      </pc:sldChg>
      <pc:sldChg chg="modSp add mod">
        <pc:chgData name="Jan Skvaril" userId="c9d7f485-2376-41f4-880e-5ff8b9137807" providerId="ADAL" clId="{0B18F3B2-BB3D-4F1A-8891-3EC21DFA4DF0}" dt="2024-03-01T19:45:18.830" v="2136" actId="179"/>
        <pc:sldMkLst>
          <pc:docMk/>
          <pc:sldMk cId="386925632" sldId="296"/>
        </pc:sldMkLst>
        <pc:spChg chg="mod">
          <ac:chgData name="Jan Skvaril" userId="c9d7f485-2376-41f4-880e-5ff8b9137807" providerId="ADAL" clId="{0B18F3B2-BB3D-4F1A-8891-3EC21DFA4DF0}" dt="2024-03-01T06:21:43.252" v="1284" actId="20577"/>
          <ac:spMkLst>
            <pc:docMk/>
            <pc:sldMk cId="386925632" sldId="296"/>
            <ac:spMk id="7" creationId="{52E04401-3429-578E-EFA2-A0816B06F882}"/>
          </ac:spMkLst>
        </pc:spChg>
        <pc:spChg chg="mod">
          <ac:chgData name="Jan Skvaril" userId="c9d7f485-2376-41f4-880e-5ff8b9137807" providerId="ADAL" clId="{0B18F3B2-BB3D-4F1A-8891-3EC21DFA4DF0}" dt="2024-03-01T19:45:18.830" v="2136" actId="179"/>
          <ac:spMkLst>
            <pc:docMk/>
            <pc:sldMk cId="386925632" sldId="296"/>
            <ac:spMk id="8" creationId="{330E1F78-EB16-4077-3195-2C7944228B3E}"/>
          </ac:spMkLst>
        </pc:spChg>
      </pc:sldChg>
      <pc:sldChg chg="modSp add mod">
        <pc:chgData name="Jan Skvaril" userId="c9d7f485-2376-41f4-880e-5ff8b9137807" providerId="ADAL" clId="{0B18F3B2-BB3D-4F1A-8891-3EC21DFA4DF0}" dt="2024-03-01T19:45:42.575" v="2141" actId="179"/>
        <pc:sldMkLst>
          <pc:docMk/>
          <pc:sldMk cId="2807485457" sldId="297"/>
        </pc:sldMkLst>
        <pc:spChg chg="mod">
          <ac:chgData name="Jan Skvaril" userId="c9d7f485-2376-41f4-880e-5ff8b9137807" providerId="ADAL" clId="{0B18F3B2-BB3D-4F1A-8891-3EC21DFA4DF0}" dt="2024-03-01T06:21:51.798" v="1286" actId="313"/>
          <ac:spMkLst>
            <pc:docMk/>
            <pc:sldMk cId="2807485457" sldId="297"/>
            <ac:spMk id="7" creationId="{5DB865F2-6914-5229-49A6-E1BCCB738112}"/>
          </ac:spMkLst>
        </pc:spChg>
        <pc:spChg chg="mod">
          <ac:chgData name="Jan Skvaril" userId="c9d7f485-2376-41f4-880e-5ff8b9137807" providerId="ADAL" clId="{0B18F3B2-BB3D-4F1A-8891-3EC21DFA4DF0}" dt="2024-03-01T19:45:42.575" v="2141" actId="179"/>
          <ac:spMkLst>
            <pc:docMk/>
            <pc:sldMk cId="2807485457" sldId="297"/>
            <ac:spMk id="8" creationId="{521564F6-08BD-5FF5-AFAC-2E63DB4AE0FB}"/>
          </ac:spMkLst>
        </pc:spChg>
      </pc:sldChg>
      <pc:sldChg chg="modSp add mod">
        <pc:chgData name="Jan Skvaril" userId="c9d7f485-2376-41f4-880e-5ff8b9137807" providerId="ADAL" clId="{0B18F3B2-BB3D-4F1A-8891-3EC21DFA4DF0}" dt="2024-03-01T11:02:47.800" v="2082" actId="179"/>
        <pc:sldMkLst>
          <pc:docMk/>
          <pc:sldMk cId="3115040771" sldId="298"/>
        </pc:sldMkLst>
        <pc:spChg chg="mod">
          <ac:chgData name="Jan Skvaril" userId="c9d7f485-2376-41f4-880e-5ff8b9137807" providerId="ADAL" clId="{0B18F3B2-BB3D-4F1A-8891-3EC21DFA4DF0}" dt="2024-03-01T11:02:47.800" v="2082" actId="179"/>
          <ac:spMkLst>
            <pc:docMk/>
            <pc:sldMk cId="3115040771" sldId="298"/>
            <ac:spMk id="8" creationId="{514CFD89-C993-CEC6-784D-DF4482DC70D6}"/>
          </ac:spMkLst>
        </pc:spChg>
      </pc:sldChg>
      <pc:sldChg chg="modSp add mod">
        <pc:chgData name="Jan Skvaril" userId="c9d7f485-2376-41f4-880e-5ff8b9137807" providerId="ADAL" clId="{0B18F3B2-BB3D-4F1A-8891-3EC21DFA4DF0}" dt="2024-03-01T11:03:05.879" v="2086" actId="179"/>
        <pc:sldMkLst>
          <pc:docMk/>
          <pc:sldMk cId="4292415007" sldId="299"/>
        </pc:sldMkLst>
        <pc:spChg chg="mod">
          <ac:chgData name="Jan Skvaril" userId="c9d7f485-2376-41f4-880e-5ff8b9137807" providerId="ADAL" clId="{0B18F3B2-BB3D-4F1A-8891-3EC21DFA4DF0}" dt="2024-03-01T11:03:05.879" v="2086" actId="179"/>
          <ac:spMkLst>
            <pc:docMk/>
            <pc:sldMk cId="4292415007" sldId="299"/>
            <ac:spMk id="8" creationId="{1FAA6636-3B49-279E-69F0-6CBAB7118F38}"/>
          </ac:spMkLst>
        </pc:spChg>
      </pc:sldChg>
      <pc:sldChg chg="modSp add mod">
        <pc:chgData name="Jan Skvaril" userId="c9d7f485-2376-41f4-880e-5ff8b9137807" providerId="ADAL" clId="{0B18F3B2-BB3D-4F1A-8891-3EC21DFA4DF0}" dt="2024-03-01T19:46:11.275" v="2148" actId="179"/>
        <pc:sldMkLst>
          <pc:docMk/>
          <pc:sldMk cId="659296271" sldId="300"/>
        </pc:sldMkLst>
        <pc:spChg chg="mod">
          <ac:chgData name="Jan Skvaril" userId="c9d7f485-2376-41f4-880e-5ff8b9137807" providerId="ADAL" clId="{0B18F3B2-BB3D-4F1A-8891-3EC21DFA4DF0}" dt="2024-03-01T19:46:05.548" v="2146" actId="115"/>
          <ac:spMkLst>
            <pc:docMk/>
            <pc:sldMk cId="659296271" sldId="300"/>
            <ac:spMk id="2" creationId="{054BB178-83CE-00E3-3351-85EDCBF64E3B}"/>
          </ac:spMkLst>
        </pc:spChg>
        <pc:spChg chg="mod">
          <ac:chgData name="Jan Skvaril" userId="c9d7f485-2376-41f4-880e-5ff8b9137807" providerId="ADAL" clId="{0B18F3B2-BB3D-4F1A-8891-3EC21DFA4DF0}" dt="2024-03-01T19:46:11.275" v="2148" actId="179"/>
          <ac:spMkLst>
            <pc:docMk/>
            <pc:sldMk cId="659296271" sldId="300"/>
            <ac:spMk id="8" creationId="{9E0F15D4-33E8-D711-241C-9FD53F96B5C5}"/>
          </ac:spMkLst>
        </pc:spChg>
      </pc:sldChg>
      <pc:sldChg chg="modSp add mod">
        <pc:chgData name="Jan Skvaril" userId="c9d7f485-2376-41f4-880e-5ff8b9137807" providerId="ADAL" clId="{0B18F3B2-BB3D-4F1A-8891-3EC21DFA4DF0}" dt="2024-03-01T19:47:22.178" v="2160" actId="179"/>
        <pc:sldMkLst>
          <pc:docMk/>
          <pc:sldMk cId="1862449966" sldId="301"/>
        </pc:sldMkLst>
        <pc:spChg chg="mod">
          <ac:chgData name="Jan Skvaril" userId="c9d7f485-2376-41f4-880e-5ff8b9137807" providerId="ADAL" clId="{0B18F3B2-BB3D-4F1A-8891-3EC21DFA4DF0}" dt="2024-03-01T19:47:22.178" v="2160" actId="179"/>
          <ac:spMkLst>
            <pc:docMk/>
            <pc:sldMk cId="1862449966" sldId="301"/>
            <ac:spMk id="8" creationId="{AAA7C961-4B55-FFD3-128F-E55CC79194E2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08:46:26.658" v="1979" actId="14100"/>
        <pc:sldMkLst>
          <pc:docMk/>
          <pc:sldMk cId="3764720434" sldId="302"/>
        </pc:sldMkLst>
        <pc:spChg chg="add del mod">
          <ac:chgData name="Jan Skvaril" userId="c9d7f485-2376-41f4-880e-5ff8b9137807" providerId="ADAL" clId="{0B18F3B2-BB3D-4F1A-8891-3EC21DFA4DF0}" dt="2024-03-01T08:45:23.579" v="1977" actId="478"/>
          <ac:spMkLst>
            <pc:docMk/>
            <pc:sldMk cId="3764720434" sldId="302"/>
            <ac:spMk id="5" creationId="{1A9C5EF6-DC36-D75E-B7C7-19C58FADF1CE}"/>
          </ac:spMkLst>
        </pc:spChg>
        <pc:spChg chg="del">
          <ac:chgData name="Jan Skvaril" userId="c9d7f485-2376-41f4-880e-5ff8b9137807" providerId="ADAL" clId="{0B18F3B2-BB3D-4F1A-8891-3EC21DFA4DF0}" dt="2024-03-01T06:28:36.157" v="1390" actId="478"/>
          <ac:spMkLst>
            <pc:docMk/>
            <pc:sldMk cId="3764720434" sldId="302"/>
            <ac:spMk id="8" creationId="{5979543E-5CE1-92A8-7CA5-AD95AC671FBB}"/>
          </ac:spMkLst>
        </pc:spChg>
        <pc:spChg chg="add mod">
          <ac:chgData name="Jan Skvaril" userId="c9d7f485-2376-41f4-880e-5ff8b9137807" providerId="ADAL" clId="{0B18F3B2-BB3D-4F1A-8891-3EC21DFA4DF0}" dt="2024-03-01T08:46:26.658" v="1979" actId="14100"/>
          <ac:spMkLst>
            <pc:docMk/>
            <pc:sldMk cId="3764720434" sldId="302"/>
            <ac:spMk id="9" creationId="{3EF9DBF4-7174-D3D7-9F85-FCC2A53BB00B}"/>
          </ac:spMkLst>
        </pc:spChg>
        <pc:picChg chg="add mod">
          <ac:chgData name="Jan Skvaril" userId="c9d7f485-2376-41f4-880e-5ff8b9137807" providerId="ADAL" clId="{0B18F3B2-BB3D-4F1A-8891-3EC21DFA4DF0}" dt="2024-03-01T08:40:27.617" v="1970" actId="1076"/>
          <ac:picMkLst>
            <pc:docMk/>
            <pc:sldMk cId="3764720434" sldId="302"/>
            <ac:picMk id="6" creationId="{8FB2033B-1A9D-2AFD-EDA3-A00610094DCC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08:35:18.883" v="1952" actId="403"/>
        <pc:sldMkLst>
          <pc:docMk/>
          <pc:sldMk cId="4144245743" sldId="303"/>
        </pc:sldMkLst>
        <pc:spChg chg="add mod">
          <ac:chgData name="Jan Skvaril" userId="c9d7f485-2376-41f4-880e-5ff8b9137807" providerId="ADAL" clId="{0B18F3B2-BB3D-4F1A-8891-3EC21DFA4DF0}" dt="2024-03-01T06:30:16.165" v="1409" actId="478"/>
          <ac:spMkLst>
            <pc:docMk/>
            <pc:sldMk cId="4144245743" sldId="303"/>
            <ac:spMk id="5" creationId="{B5A1F786-55FE-250A-DA3C-2D1C84815824}"/>
          </ac:spMkLst>
        </pc:spChg>
        <pc:spChg chg="del">
          <ac:chgData name="Jan Skvaril" userId="c9d7f485-2376-41f4-880e-5ff8b9137807" providerId="ADAL" clId="{0B18F3B2-BB3D-4F1A-8891-3EC21DFA4DF0}" dt="2024-03-01T06:30:16.165" v="1409" actId="478"/>
          <ac:spMkLst>
            <pc:docMk/>
            <pc:sldMk cId="4144245743" sldId="303"/>
            <ac:spMk id="8" creationId="{D6ED853A-E71B-8882-4D33-83D443031217}"/>
          </ac:spMkLst>
        </pc:spChg>
        <pc:spChg chg="add mod">
          <ac:chgData name="Jan Skvaril" userId="c9d7f485-2376-41f4-880e-5ff8b9137807" providerId="ADAL" clId="{0B18F3B2-BB3D-4F1A-8891-3EC21DFA4DF0}" dt="2024-03-01T08:35:18.883" v="1952" actId="403"/>
          <ac:spMkLst>
            <pc:docMk/>
            <pc:sldMk cId="4144245743" sldId="303"/>
            <ac:spMk id="9" creationId="{51F3D261-EB1C-E2FC-CC3F-FEB8C3DBA615}"/>
          </ac:spMkLst>
        </pc:spChg>
        <pc:picChg chg="add mod">
          <ac:chgData name="Jan Skvaril" userId="c9d7f485-2376-41f4-880e-5ff8b9137807" providerId="ADAL" clId="{0B18F3B2-BB3D-4F1A-8891-3EC21DFA4DF0}" dt="2024-03-01T06:32:42.882" v="1473" actId="1076"/>
          <ac:picMkLst>
            <pc:docMk/>
            <pc:sldMk cId="4144245743" sldId="303"/>
            <ac:picMk id="6" creationId="{17EB426A-3874-408F-478A-9950B72BD019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08:35:27.263" v="1953" actId="403"/>
        <pc:sldMkLst>
          <pc:docMk/>
          <pc:sldMk cId="1839807109" sldId="304"/>
        </pc:sldMkLst>
        <pc:spChg chg="add del mod">
          <ac:chgData name="Jan Skvaril" userId="c9d7f485-2376-41f4-880e-5ff8b9137807" providerId="ADAL" clId="{0B18F3B2-BB3D-4F1A-8891-3EC21DFA4DF0}" dt="2024-03-01T06:35:26.327" v="1502" actId="478"/>
          <ac:spMkLst>
            <pc:docMk/>
            <pc:sldMk cId="1839807109" sldId="304"/>
            <ac:spMk id="5" creationId="{7BDD73B5-56BA-F81C-3471-65FE50D12CFD}"/>
          </ac:spMkLst>
        </pc:spChg>
        <pc:spChg chg="del">
          <ac:chgData name="Jan Skvaril" userId="c9d7f485-2376-41f4-880e-5ff8b9137807" providerId="ADAL" clId="{0B18F3B2-BB3D-4F1A-8891-3EC21DFA4DF0}" dt="2024-03-01T06:34:16.372" v="1482" actId="478"/>
          <ac:spMkLst>
            <pc:docMk/>
            <pc:sldMk cId="1839807109" sldId="304"/>
            <ac:spMk id="8" creationId="{1091B241-AFE0-4D20-0222-DCFA00BF793C}"/>
          </ac:spMkLst>
        </pc:spChg>
        <pc:spChg chg="add mod">
          <ac:chgData name="Jan Skvaril" userId="c9d7f485-2376-41f4-880e-5ff8b9137807" providerId="ADAL" clId="{0B18F3B2-BB3D-4F1A-8891-3EC21DFA4DF0}" dt="2024-03-01T08:35:27.263" v="1953" actId="403"/>
          <ac:spMkLst>
            <pc:docMk/>
            <pc:sldMk cId="1839807109" sldId="304"/>
            <ac:spMk id="9" creationId="{DE3AF73A-91F7-8426-FE45-540EE54DFE33}"/>
          </ac:spMkLst>
        </pc:spChg>
        <pc:picChg chg="add mod">
          <ac:chgData name="Jan Skvaril" userId="c9d7f485-2376-41f4-880e-5ff8b9137807" providerId="ADAL" clId="{0B18F3B2-BB3D-4F1A-8891-3EC21DFA4DF0}" dt="2024-03-01T06:35:13.492" v="1501" actId="1076"/>
          <ac:picMkLst>
            <pc:docMk/>
            <pc:sldMk cId="1839807109" sldId="304"/>
            <ac:picMk id="6" creationId="{10278281-E8D6-ED48-6AEB-39FC7FF568CA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19:47:01.916" v="2155" actId="1076"/>
        <pc:sldMkLst>
          <pc:docMk/>
          <pc:sldMk cId="2078165103" sldId="305"/>
        </pc:sldMkLst>
        <pc:spChg chg="add del mod">
          <ac:chgData name="Jan Skvaril" userId="c9d7f485-2376-41f4-880e-5ff8b9137807" providerId="ADAL" clId="{0B18F3B2-BB3D-4F1A-8891-3EC21DFA4DF0}" dt="2024-03-01T09:17:43.776" v="2019" actId="478"/>
          <ac:spMkLst>
            <pc:docMk/>
            <pc:sldMk cId="2078165103" sldId="305"/>
            <ac:spMk id="5" creationId="{00365BED-031F-C656-825B-D9098CD3801E}"/>
          </ac:spMkLst>
        </pc:spChg>
        <pc:spChg chg="del">
          <ac:chgData name="Jan Skvaril" userId="c9d7f485-2376-41f4-880e-5ff8b9137807" providerId="ADAL" clId="{0B18F3B2-BB3D-4F1A-8891-3EC21DFA4DF0}" dt="2024-03-01T06:36:41.931" v="1550" actId="478"/>
          <ac:spMkLst>
            <pc:docMk/>
            <pc:sldMk cId="2078165103" sldId="305"/>
            <ac:spMk id="8" creationId="{062EBDE4-EAEC-0A6D-FD01-51A80EC9826C}"/>
          </ac:spMkLst>
        </pc:spChg>
        <pc:spChg chg="add mod">
          <ac:chgData name="Jan Skvaril" userId="c9d7f485-2376-41f4-880e-5ff8b9137807" providerId="ADAL" clId="{0B18F3B2-BB3D-4F1A-8891-3EC21DFA4DF0}" dt="2024-03-01T19:47:01.916" v="2155" actId="1076"/>
          <ac:spMkLst>
            <pc:docMk/>
            <pc:sldMk cId="2078165103" sldId="305"/>
            <ac:spMk id="9" creationId="{9F6BF0E5-3A03-16FE-4802-5B35607F1F72}"/>
          </ac:spMkLst>
        </pc:spChg>
        <pc:picChg chg="add mod">
          <ac:chgData name="Jan Skvaril" userId="c9d7f485-2376-41f4-880e-5ff8b9137807" providerId="ADAL" clId="{0B18F3B2-BB3D-4F1A-8891-3EC21DFA4DF0}" dt="2024-03-01T08:35:40.024" v="1956" actId="14100"/>
          <ac:picMkLst>
            <pc:docMk/>
            <pc:sldMk cId="2078165103" sldId="305"/>
            <ac:picMk id="6" creationId="{14CA274A-1A21-34F6-3ED0-4029DE807774}"/>
          </ac:picMkLst>
        </pc:picChg>
      </pc:sldChg>
      <pc:sldChg chg="addSp modSp add mod ord">
        <pc:chgData name="Jan Skvaril" userId="c9d7f485-2376-41f4-880e-5ff8b9137807" providerId="ADAL" clId="{0B18F3B2-BB3D-4F1A-8891-3EC21DFA4DF0}" dt="2024-03-01T06:46:29.454" v="1750" actId="1076"/>
        <pc:sldMkLst>
          <pc:docMk/>
          <pc:sldMk cId="62526814" sldId="306"/>
        </pc:sldMkLst>
        <pc:spChg chg="add mod">
          <ac:chgData name="Jan Skvaril" userId="c9d7f485-2376-41f4-880e-5ff8b9137807" providerId="ADAL" clId="{0B18F3B2-BB3D-4F1A-8891-3EC21DFA4DF0}" dt="2024-03-01T06:46:29.454" v="1750" actId="1076"/>
          <ac:spMkLst>
            <pc:docMk/>
            <pc:sldMk cId="62526814" sldId="306"/>
            <ac:spMk id="5" creationId="{3B96E38F-6FBC-AB80-3B08-9A31B1DCFCBE}"/>
          </ac:spMkLst>
        </pc:spChg>
        <pc:spChg chg="ord">
          <ac:chgData name="Jan Skvaril" userId="c9d7f485-2376-41f4-880e-5ff8b9137807" providerId="ADAL" clId="{0B18F3B2-BB3D-4F1A-8891-3EC21DFA4DF0}" dt="2024-03-01T06:42:44.439" v="1633" actId="166"/>
          <ac:spMkLst>
            <pc:docMk/>
            <pc:sldMk cId="62526814" sldId="306"/>
            <ac:spMk id="7" creationId="{E818710F-27A8-7609-B6B8-9243250FE0CA}"/>
          </ac:spMkLst>
        </pc:spChg>
        <pc:spChg chg="mod">
          <ac:chgData name="Jan Skvaril" userId="c9d7f485-2376-41f4-880e-5ff8b9137807" providerId="ADAL" clId="{0B18F3B2-BB3D-4F1A-8891-3EC21DFA4DF0}" dt="2024-03-01T06:41:55.883" v="1627" actId="27636"/>
          <ac:spMkLst>
            <pc:docMk/>
            <pc:sldMk cId="62526814" sldId="306"/>
            <ac:spMk id="8" creationId="{3E6A0EF4-20A4-5196-CD1F-966237F3EF55}"/>
          </ac:spMkLst>
        </pc:spChg>
        <pc:picChg chg="add mod">
          <ac:chgData name="Jan Skvaril" userId="c9d7f485-2376-41f4-880e-5ff8b9137807" providerId="ADAL" clId="{0B18F3B2-BB3D-4F1A-8891-3EC21DFA4DF0}" dt="2024-03-01T06:44:57.154" v="1710" actId="14100"/>
          <ac:picMkLst>
            <pc:docMk/>
            <pc:sldMk cId="62526814" sldId="306"/>
            <ac:picMk id="4" creationId="{E24CD848-7741-AD0D-CEA6-E5B2B83812CF}"/>
          </ac:picMkLst>
        </pc:picChg>
      </pc:sldChg>
      <pc:sldChg chg="modSp add mod">
        <pc:chgData name="Jan Skvaril" userId="c9d7f485-2376-41f4-880e-5ff8b9137807" providerId="ADAL" clId="{0B18F3B2-BB3D-4F1A-8891-3EC21DFA4DF0}" dt="2024-03-01T19:47:38.563" v="2164" actId="179"/>
        <pc:sldMkLst>
          <pc:docMk/>
          <pc:sldMk cId="2117145158" sldId="307"/>
        </pc:sldMkLst>
        <pc:spChg chg="mod">
          <ac:chgData name="Jan Skvaril" userId="c9d7f485-2376-41f4-880e-5ff8b9137807" providerId="ADAL" clId="{0B18F3B2-BB3D-4F1A-8891-3EC21DFA4DF0}" dt="2024-03-01T06:47:47.837" v="1756"/>
          <ac:spMkLst>
            <pc:docMk/>
            <pc:sldMk cId="2117145158" sldId="307"/>
            <ac:spMk id="2" creationId="{3E9B8939-0173-3C35-8E01-5D07C0927A23}"/>
          </ac:spMkLst>
        </pc:spChg>
        <pc:spChg chg="mod">
          <ac:chgData name="Jan Skvaril" userId="c9d7f485-2376-41f4-880e-5ff8b9137807" providerId="ADAL" clId="{0B18F3B2-BB3D-4F1A-8891-3EC21DFA4DF0}" dt="2024-03-01T06:48:08.633" v="1810" actId="20577"/>
          <ac:spMkLst>
            <pc:docMk/>
            <pc:sldMk cId="2117145158" sldId="307"/>
            <ac:spMk id="7" creationId="{F2F15009-4625-E9E4-A944-A5593E53D694}"/>
          </ac:spMkLst>
        </pc:spChg>
        <pc:spChg chg="mod">
          <ac:chgData name="Jan Skvaril" userId="c9d7f485-2376-41f4-880e-5ff8b9137807" providerId="ADAL" clId="{0B18F3B2-BB3D-4F1A-8891-3EC21DFA4DF0}" dt="2024-03-01T19:47:38.563" v="2164" actId="179"/>
          <ac:spMkLst>
            <pc:docMk/>
            <pc:sldMk cId="2117145158" sldId="307"/>
            <ac:spMk id="8" creationId="{926B7C7D-58E6-7455-1DCC-BB9A60E033CF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19:38:53.376" v="2097" actId="113"/>
        <pc:sldMkLst>
          <pc:docMk/>
          <pc:sldMk cId="1646369087" sldId="308"/>
        </pc:sldMkLst>
        <pc:spChg chg="add mod">
          <ac:chgData name="Jan Skvaril" userId="c9d7f485-2376-41f4-880e-5ff8b9137807" providerId="ADAL" clId="{0B18F3B2-BB3D-4F1A-8891-3EC21DFA4DF0}" dt="2024-03-01T19:38:53.376" v="2097" actId="113"/>
          <ac:spMkLst>
            <pc:docMk/>
            <pc:sldMk cId="1646369087" sldId="308"/>
            <ac:spMk id="4" creationId="{B14AE4ED-E9F2-BFC0-2818-C115992F2CF5}"/>
          </ac:spMkLst>
        </pc:spChg>
        <pc:spChg chg="add del mod">
          <ac:chgData name="Jan Skvaril" userId="c9d7f485-2376-41f4-880e-5ff8b9137807" providerId="ADAL" clId="{0B18F3B2-BB3D-4F1A-8891-3EC21DFA4DF0}" dt="2024-03-01T06:52:12.845" v="1830"/>
          <ac:spMkLst>
            <pc:docMk/>
            <pc:sldMk cId="1646369087" sldId="308"/>
            <ac:spMk id="6" creationId="{504F2E42-56B9-784E-01A0-6D27E672EED8}"/>
          </ac:spMkLst>
        </pc:spChg>
        <pc:spChg chg="del mod">
          <ac:chgData name="Jan Skvaril" userId="c9d7f485-2376-41f4-880e-5ff8b9137807" providerId="ADAL" clId="{0B18F3B2-BB3D-4F1A-8891-3EC21DFA4DF0}" dt="2024-03-01T06:51:46.229" v="1823"/>
          <ac:spMkLst>
            <pc:docMk/>
            <pc:sldMk cId="1646369087" sldId="308"/>
            <ac:spMk id="8" creationId="{E6FE7C7D-53E7-E2CF-FE30-87F11E8F9FEA}"/>
          </ac:spMkLst>
        </pc:spChg>
        <pc:spChg chg="add del mod">
          <ac:chgData name="Jan Skvaril" userId="c9d7f485-2376-41f4-880e-5ff8b9137807" providerId="ADAL" clId="{0B18F3B2-BB3D-4F1A-8891-3EC21DFA4DF0}" dt="2024-03-01T06:52:35.300" v="1832" actId="478"/>
          <ac:spMkLst>
            <pc:docMk/>
            <pc:sldMk cId="1646369087" sldId="308"/>
            <ac:spMk id="11" creationId="{9C6027B1-344C-D3D4-FFB6-FDD927D16638}"/>
          </ac:spMkLst>
        </pc:spChg>
        <pc:graphicFrameChg chg="add del mod modGraphic">
          <ac:chgData name="Jan Skvaril" userId="c9d7f485-2376-41f4-880e-5ff8b9137807" providerId="ADAL" clId="{0B18F3B2-BB3D-4F1A-8891-3EC21DFA4DF0}" dt="2024-03-01T06:52:07.014" v="1829" actId="478"/>
          <ac:graphicFrameMkLst>
            <pc:docMk/>
            <pc:sldMk cId="1646369087" sldId="308"/>
            <ac:graphicFrameMk id="4" creationId="{9DDC4AF4-C555-ADD0-ECB4-DB470875223A}"/>
          </ac:graphicFrameMkLst>
        </pc:graphicFrameChg>
        <pc:graphicFrameChg chg="add del mod modGraphic">
          <ac:chgData name="Jan Skvaril" userId="c9d7f485-2376-41f4-880e-5ff8b9137807" providerId="ADAL" clId="{0B18F3B2-BB3D-4F1A-8891-3EC21DFA4DF0}" dt="2024-03-01T09:18:37.206" v="2025" actId="14100"/>
          <ac:graphicFrameMkLst>
            <pc:docMk/>
            <pc:sldMk cId="1646369087" sldId="308"/>
            <ac:graphicFrameMk id="9" creationId="{6C226B7C-6316-AFF0-47BF-BA93C2AD5EBB}"/>
          </ac:graphicFrameMkLst>
        </pc:graphicFrameChg>
      </pc:sldChg>
      <pc:sldChg chg="addSp delSp modSp add mod">
        <pc:chgData name="Jan Skvaril" userId="c9d7f485-2376-41f4-880e-5ff8b9137807" providerId="ADAL" clId="{0B18F3B2-BB3D-4F1A-8891-3EC21DFA4DF0}" dt="2024-03-01T19:41:21.771" v="2122" actId="1076"/>
        <pc:sldMkLst>
          <pc:docMk/>
          <pc:sldMk cId="1027474716" sldId="309"/>
        </pc:sldMkLst>
        <pc:spChg chg="add mod">
          <ac:chgData name="Jan Skvaril" userId="c9d7f485-2376-41f4-880e-5ff8b9137807" providerId="ADAL" clId="{0B18F3B2-BB3D-4F1A-8891-3EC21DFA4DF0}" dt="2024-03-01T19:41:02.565" v="2118" actId="1076"/>
          <ac:spMkLst>
            <pc:docMk/>
            <pc:sldMk cId="1027474716" sldId="309"/>
            <ac:spMk id="4" creationId="{0047603C-AC7D-16B1-BE34-387B48DFAF23}"/>
          </ac:spMkLst>
        </pc:spChg>
        <pc:spChg chg="add del mod">
          <ac:chgData name="Jan Skvaril" userId="c9d7f485-2376-41f4-880e-5ff8b9137807" providerId="ADAL" clId="{0B18F3B2-BB3D-4F1A-8891-3EC21DFA4DF0}" dt="2024-03-01T07:49:05.590" v="1899"/>
          <ac:spMkLst>
            <pc:docMk/>
            <pc:sldMk cId="1027474716" sldId="309"/>
            <ac:spMk id="5" creationId="{CFE344B4-D27A-40E4-D886-0EA4AFAF52FD}"/>
          </ac:spMkLst>
        </pc:spChg>
        <pc:spChg chg="add mod">
          <ac:chgData name="Jan Skvaril" userId="c9d7f485-2376-41f4-880e-5ff8b9137807" providerId="ADAL" clId="{0B18F3B2-BB3D-4F1A-8891-3EC21DFA4DF0}" dt="2024-03-01T19:41:21.771" v="2122" actId="1076"/>
          <ac:spMkLst>
            <pc:docMk/>
            <pc:sldMk cId="1027474716" sldId="309"/>
            <ac:spMk id="8" creationId="{5AF1B69F-D8D6-389D-E29F-9B95C3D81388}"/>
          </ac:spMkLst>
        </pc:spChg>
        <pc:graphicFrameChg chg="add mod modGraphic">
          <ac:chgData name="Jan Skvaril" userId="c9d7f485-2376-41f4-880e-5ff8b9137807" providerId="ADAL" clId="{0B18F3B2-BB3D-4F1A-8891-3EC21DFA4DF0}" dt="2024-03-01T19:41:15.780" v="2121" actId="14100"/>
          <ac:graphicFrameMkLst>
            <pc:docMk/>
            <pc:sldMk cId="1027474716" sldId="309"/>
            <ac:graphicFrameMk id="6" creationId="{7E656C21-A0F6-4125-BD9B-6F76B969F2BA}"/>
          </ac:graphicFrameMkLst>
        </pc:graphicFrameChg>
        <pc:graphicFrameChg chg="del">
          <ac:chgData name="Jan Skvaril" userId="c9d7f485-2376-41f4-880e-5ff8b9137807" providerId="ADAL" clId="{0B18F3B2-BB3D-4F1A-8891-3EC21DFA4DF0}" dt="2024-03-01T07:49:04.842" v="1898" actId="478"/>
          <ac:graphicFrameMkLst>
            <pc:docMk/>
            <pc:sldMk cId="1027474716" sldId="309"/>
            <ac:graphicFrameMk id="9" creationId="{B2E0A326-196A-7AF3-34EC-42B64455DD6B}"/>
          </ac:graphicFrameMkLst>
        </pc:graphicFrameChg>
      </pc:sldChg>
      <pc:sldChg chg="modSp add mod">
        <pc:chgData name="Jan Skvaril" userId="c9d7f485-2376-41f4-880e-5ff8b9137807" providerId="ADAL" clId="{0B18F3B2-BB3D-4F1A-8891-3EC21DFA4DF0}" dt="2024-03-01T19:51:18.930" v="2258" actId="20577"/>
        <pc:sldMkLst>
          <pc:docMk/>
          <pc:sldMk cId="2886579640" sldId="310"/>
        </pc:sldMkLst>
        <pc:spChg chg="mod">
          <ac:chgData name="Jan Skvaril" userId="c9d7f485-2376-41f4-880e-5ff8b9137807" providerId="ADAL" clId="{0B18F3B2-BB3D-4F1A-8891-3EC21DFA4DF0}" dt="2024-03-01T19:51:18.930" v="2258" actId="20577"/>
          <ac:spMkLst>
            <pc:docMk/>
            <pc:sldMk cId="2886579640" sldId="310"/>
            <ac:spMk id="8" creationId="{1F38250D-1824-6076-15A6-6DB6F1CD0F11}"/>
          </ac:spMkLst>
        </pc:spChg>
      </pc:sldChg>
      <pc:sldChg chg="addSp modSp add mod">
        <pc:chgData name="Jan Skvaril" userId="c9d7f485-2376-41f4-880e-5ff8b9137807" providerId="ADAL" clId="{0B18F3B2-BB3D-4F1A-8891-3EC21DFA4DF0}" dt="2024-03-01T19:53:31.503" v="2290" actId="113"/>
        <pc:sldMkLst>
          <pc:docMk/>
          <pc:sldMk cId="2888367523" sldId="311"/>
        </pc:sldMkLst>
        <pc:spChg chg="add mod">
          <ac:chgData name="Jan Skvaril" userId="c9d7f485-2376-41f4-880e-5ff8b9137807" providerId="ADAL" clId="{0B18F3B2-BB3D-4F1A-8891-3EC21DFA4DF0}" dt="2024-03-01T19:53:31.503" v="2290" actId="113"/>
          <ac:spMkLst>
            <pc:docMk/>
            <pc:sldMk cId="2888367523" sldId="311"/>
            <ac:spMk id="5" creationId="{5F7316A2-3526-3322-4165-34F1D6320484}"/>
          </ac:spMkLst>
        </pc:spChg>
        <pc:spChg chg="mod">
          <ac:chgData name="Jan Skvaril" userId="c9d7f485-2376-41f4-880e-5ff8b9137807" providerId="ADAL" clId="{0B18F3B2-BB3D-4F1A-8891-3EC21DFA4DF0}" dt="2024-03-01T19:52:28.136" v="2270" actId="6549"/>
          <ac:spMkLst>
            <pc:docMk/>
            <pc:sldMk cId="2888367523" sldId="311"/>
            <ac:spMk id="8" creationId="{3FDAFDFC-1702-45F1-9D6B-034C82D5D364}"/>
          </ac:spMkLst>
        </pc:spChg>
        <pc:graphicFrameChg chg="add mod modGraphic">
          <ac:chgData name="Jan Skvaril" userId="c9d7f485-2376-41f4-880e-5ff8b9137807" providerId="ADAL" clId="{0B18F3B2-BB3D-4F1A-8891-3EC21DFA4DF0}" dt="2024-03-01T19:53:07.447" v="2284" actId="1076"/>
          <ac:graphicFrameMkLst>
            <pc:docMk/>
            <pc:sldMk cId="2888367523" sldId="311"/>
            <ac:graphicFrameMk id="4" creationId="{7D141C9A-5BEE-BAC8-75F9-909FC93076AE}"/>
          </ac:graphicFrameMkLst>
        </pc:graphicFrameChg>
      </pc:sldChg>
      <pc:sldChg chg="modSp add mod ord">
        <pc:chgData name="Jan Skvaril" userId="c9d7f485-2376-41f4-880e-5ff8b9137807" providerId="ADAL" clId="{0B18F3B2-BB3D-4F1A-8891-3EC21DFA4DF0}" dt="2024-03-01T20:02:33.390" v="2425" actId="179"/>
        <pc:sldMkLst>
          <pc:docMk/>
          <pc:sldMk cId="215597121" sldId="312"/>
        </pc:sldMkLst>
        <pc:spChg chg="mod">
          <ac:chgData name="Jan Skvaril" userId="c9d7f485-2376-41f4-880e-5ff8b9137807" providerId="ADAL" clId="{0B18F3B2-BB3D-4F1A-8891-3EC21DFA4DF0}" dt="2024-03-01T19:56:12.066" v="2380" actId="20577"/>
          <ac:spMkLst>
            <pc:docMk/>
            <pc:sldMk cId="215597121" sldId="312"/>
            <ac:spMk id="2" creationId="{248EBF57-F719-D3E7-8CDA-050774F6AADF}"/>
          </ac:spMkLst>
        </pc:spChg>
        <pc:spChg chg="mod">
          <ac:chgData name="Jan Skvaril" userId="c9d7f485-2376-41f4-880e-5ff8b9137807" providerId="ADAL" clId="{0B18F3B2-BB3D-4F1A-8891-3EC21DFA4DF0}" dt="2024-03-01T19:56:32.514" v="2398" actId="20577"/>
          <ac:spMkLst>
            <pc:docMk/>
            <pc:sldMk cId="215597121" sldId="312"/>
            <ac:spMk id="7" creationId="{0F1D0950-3587-9A4D-A921-B30A8C224BC2}"/>
          </ac:spMkLst>
        </pc:spChg>
        <pc:spChg chg="mod">
          <ac:chgData name="Jan Skvaril" userId="c9d7f485-2376-41f4-880e-5ff8b9137807" providerId="ADAL" clId="{0B18F3B2-BB3D-4F1A-8891-3EC21DFA4DF0}" dt="2024-03-01T20:02:33.390" v="2425" actId="179"/>
          <ac:spMkLst>
            <pc:docMk/>
            <pc:sldMk cId="215597121" sldId="312"/>
            <ac:spMk id="8" creationId="{4EAEE2AD-4D8C-650D-42D1-D0F43E48A695}"/>
          </ac:spMkLst>
        </pc:spChg>
      </pc:sldChg>
      <pc:sldChg chg="modSp add mod ord">
        <pc:chgData name="Jan Skvaril" userId="c9d7f485-2376-41f4-880e-5ff8b9137807" providerId="ADAL" clId="{0B18F3B2-BB3D-4F1A-8891-3EC21DFA4DF0}" dt="2024-03-01T19:55:34.820" v="2328"/>
        <pc:sldMkLst>
          <pc:docMk/>
          <pc:sldMk cId="1552631679" sldId="313"/>
        </pc:sldMkLst>
        <pc:spChg chg="mod">
          <ac:chgData name="Jan Skvaril" userId="c9d7f485-2376-41f4-880e-5ff8b9137807" providerId="ADAL" clId="{0B18F3B2-BB3D-4F1A-8891-3EC21DFA4DF0}" dt="2024-03-01T19:54:11.604" v="2313" actId="20577"/>
          <ac:spMkLst>
            <pc:docMk/>
            <pc:sldMk cId="1552631679" sldId="313"/>
            <ac:spMk id="8" creationId="{573348AE-D5BF-F067-E06B-C309B7DBE923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19:55:11.124" v="2326" actId="1076"/>
        <pc:sldMkLst>
          <pc:docMk/>
          <pc:sldMk cId="4091699216" sldId="314"/>
        </pc:sldMkLst>
        <pc:spChg chg="add del mod">
          <ac:chgData name="Jan Skvaril" userId="c9d7f485-2376-41f4-880e-5ff8b9137807" providerId="ADAL" clId="{0B18F3B2-BB3D-4F1A-8891-3EC21DFA4DF0}" dt="2024-03-01T19:54:36.354" v="2317" actId="478"/>
          <ac:spMkLst>
            <pc:docMk/>
            <pc:sldMk cId="4091699216" sldId="314"/>
            <ac:spMk id="5" creationId="{A3E304E9-F74A-EADB-8384-BF1F0BDEDA55}"/>
          </ac:spMkLst>
        </pc:spChg>
        <pc:spChg chg="del">
          <ac:chgData name="Jan Skvaril" userId="c9d7f485-2376-41f4-880e-5ff8b9137807" providerId="ADAL" clId="{0B18F3B2-BB3D-4F1A-8891-3EC21DFA4DF0}" dt="2024-03-01T19:54:33.212" v="2315" actId="478"/>
          <ac:spMkLst>
            <pc:docMk/>
            <pc:sldMk cId="4091699216" sldId="314"/>
            <ac:spMk id="8" creationId="{0509CFD4-E2CA-644F-B99D-61C9944C0B20}"/>
          </ac:spMkLst>
        </pc:spChg>
        <pc:spChg chg="add mod">
          <ac:chgData name="Jan Skvaril" userId="c9d7f485-2376-41f4-880e-5ff8b9137807" providerId="ADAL" clId="{0B18F3B2-BB3D-4F1A-8891-3EC21DFA4DF0}" dt="2024-03-01T19:55:11.124" v="2326" actId="1076"/>
          <ac:spMkLst>
            <pc:docMk/>
            <pc:sldMk cId="4091699216" sldId="314"/>
            <ac:spMk id="9" creationId="{E960F244-E7BD-9B47-D14E-13225DD2FADC}"/>
          </ac:spMkLst>
        </pc:spChg>
        <pc:picChg chg="add mod">
          <ac:chgData name="Jan Skvaril" userId="c9d7f485-2376-41f4-880e-5ff8b9137807" providerId="ADAL" clId="{0B18F3B2-BB3D-4F1A-8891-3EC21DFA4DF0}" dt="2024-03-01T19:55:11.124" v="2326" actId="1076"/>
          <ac:picMkLst>
            <pc:docMk/>
            <pc:sldMk cId="4091699216" sldId="314"/>
            <ac:picMk id="6" creationId="{B2262150-FE57-D754-E0AE-AFF6386BDF8D}"/>
          </ac:picMkLst>
        </pc:picChg>
      </pc:sldChg>
      <pc:sldChg chg="modSp add mod">
        <pc:chgData name="Jan Skvaril" userId="c9d7f485-2376-41f4-880e-5ff8b9137807" providerId="ADAL" clId="{0B18F3B2-BB3D-4F1A-8891-3EC21DFA4DF0}" dt="2024-03-01T20:04:08.454" v="2463" actId="179"/>
        <pc:sldMkLst>
          <pc:docMk/>
          <pc:sldMk cId="3716935820" sldId="315"/>
        </pc:sldMkLst>
        <pc:spChg chg="mod">
          <ac:chgData name="Jan Skvaril" userId="c9d7f485-2376-41f4-880e-5ff8b9137807" providerId="ADAL" clId="{0B18F3B2-BB3D-4F1A-8891-3EC21DFA4DF0}" dt="2024-03-01T20:04:08.454" v="2463" actId="179"/>
          <ac:spMkLst>
            <pc:docMk/>
            <pc:sldMk cId="3716935820" sldId="315"/>
            <ac:spMk id="8" creationId="{2EB671A6-634D-116A-C8B4-336798EA0D48}"/>
          </ac:spMkLst>
        </pc:spChg>
      </pc:sldChg>
      <pc:sldChg chg="addSp modSp add mod">
        <pc:chgData name="Jan Skvaril" userId="c9d7f485-2376-41f4-880e-5ff8b9137807" providerId="ADAL" clId="{0B18F3B2-BB3D-4F1A-8891-3EC21DFA4DF0}" dt="2024-03-01T20:16:20.472" v="2665" actId="1076"/>
        <pc:sldMkLst>
          <pc:docMk/>
          <pc:sldMk cId="3649794208" sldId="316"/>
        </pc:sldMkLst>
        <pc:spChg chg="add mod">
          <ac:chgData name="Jan Skvaril" userId="c9d7f485-2376-41f4-880e-5ff8b9137807" providerId="ADAL" clId="{0B18F3B2-BB3D-4F1A-8891-3EC21DFA4DF0}" dt="2024-03-01T20:16:20.472" v="2665" actId="1076"/>
          <ac:spMkLst>
            <pc:docMk/>
            <pc:sldMk cId="3649794208" sldId="316"/>
            <ac:spMk id="5" creationId="{C8A9002F-3499-294C-387E-AA411F862DC9}"/>
          </ac:spMkLst>
        </pc:spChg>
        <pc:spChg chg="mod">
          <ac:chgData name="Jan Skvaril" userId="c9d7f485-2376-41f4-880e-5ff8b9137807" providerId="ADAL" clId="{0B18F3B2-BB3D-4F1A-8891-3EC21DFA4DF0}" dt="2024-03-01T20:15:22.004" v="2656" actId="14100"/>
          <ac:spMkLst>
            <pc:docMk/>
            <pc:sldMk cId="3649794208" sldId="316"/>
            <ac:spMk id="8" creationId="{5E1C48C4-711B-3630-6108-83739E5912DE}"/>
          </ac:spMkLst>
        </pc:spChg>
        <pc:picChg chg="add mod">
          <ac:chgData name="Jan Skvaril" userId="c9d7f485-2376-41f4-880e-5ff8b9137807" providerId="ADAL" clId="{0B18F3B2-BB3D-4F1A-8891-3EC21DFA4DF0}" dt="2024-03-01T20:15:37.327" v="2658" actId="1076"/>
          <ac:picMkLst>
            <pc:docMk/>
            <pc:sldMk cId="3649794208" sldId="316"/>
            <ac:picMk id="4" creationId="{13A13CB3-8634-BB68-640D-AED05DC447C5}"/>
          </ac:picMkLst>
        </pc:picChg>
      </pc:sldChg>
      <pc:sldChg chg="modSp add mod">
        <pc:chgData name="Jan Skvaril" userId="c9d7f485-2376-41f4-880e-5ff8b9137807" providerId="ADAL" clId="{0B18F3B2-BB3D-4F1A-8891-3EC21DFA4DF0}" dt="2024-03-01T20:08:22.636" v="2545" actId="179"/>
        <pc:sldMkLst>
          <pc:docMk/>
          <pc:sldMk cId="1011218219" sldId="317"/>
        </pc:sldMkLst>
        <pc:spChg chg="mod">
          <ac:chgData name="Jan Skvaril" userId="c9d7f485-2376-41f4-880e-5ff8b9137807" providerId="ADAL" clId="{0B18F3B2-BB3D-4F1A-8891-3EC21DFA4DF0}" dt="2024-03-01T20:08:22.636" v="2545" actId="179"/>
          <ac:spMkLst>
            <pc:docMk/>
            <pc:sldMk cId="1011218219" sldId="317"/>
            <ac:spMk id="8" creationId="{2FC68F35-9D80-0E63-B8F6-1011E785543D}"/>
          </ac:spMkLst>
        </pc:spChg>
      </pc:sldChg>
      <pc:sldChg chg="modSp add mod">
        <pc:chgData name="Jan Skvaril" userId="c9d7f485-2376-41f4-880e-5ff8b9137807" providerId="ADAL" clId="{0B18F3B2-BB3D-4F1A-8891-3EC21DFA4DF0}" dt="2024-03-01T20:09:29.630" v="2569" actId="179"/>
        <pc:sldMkLst>
          <pc:docMk/>
          <pc:sldMk cId="3248307304" sldId="318"/>
        </pc:sldMkLst>
        <pc:spChg chg="mod">
          <ac:chgData name="Jan Skvaril" userId="c9d7f485-2376-41f4-880e-5ff8b9137807" providerId="ADAL" clId="{0B18F3B2-BB3D-4F1A-8891-3EC21DFA4DF0}" dt="2024-03-01T20:09:29.630" v="2569" actId="179"/>
          <ac:spMkLst>
            <pc:docMk/>
            <pc:sldMk cId="3248307304" sldId="318"/>
            <ac:spMk id="8" creationId="{A28F7C23-29E0-C0CC-C9D3-36A0F2D895B8}"/>
          </ac:spMkLst>
        </pc:spChg>
      </pc:sldChg>
      <pc:sldChg chg="addSp modSp add mod">
        <pc:chgData name="Jan Skvaril" userId="c9d7f485-2376-41f4-880e-5ff8b9137807" providerId="ADAL" clId="{0B18F3B2-BB3D-4F1A-8891-3EC21DFA4DF0}" dt="2024-03-01T20:12:29.043" v="2625" actId="20577"/>
        <pc:sldMkLst>
          <pc:docMk/>
          <pc:sldMk cId="1435395392" sldId="319"/>
        </pc:sldMkLst>
        <pc:spChg chg="add">
          <ac:chgData name="Jan Skvaril" userId="c9d7f485-2376-41f4-880e-5ff8b9137807" providerId="ADAL" clId="{0B18F3B2-BB3D-4F1A-8891-3EC21DFA4DF0}" dt="2024-03-01T20:11:24.016" v="2600"/>
          <ac:spMkLst>
            <pc:docMk/>
            <pc:sldMk cId="1435395392" sldId="319"/>
            <ac:spMk id="4" creationId="{FAC31745-CC00-6A55-8413-26EA64B36723}"/>
          </ac:spMkLst>
        </pc:spChg>
        <pc:spChg chg="mod">
          <ac:chgData name="Jan Skvaril" userId="c9d7f485-2376-41f4-880e-5ff8b9137807" providerId="ADAL" clId="{0B18F3B2-BB3D-4F1A-8891-3EC21DFA4DF0}" dt="2024-03-01T20:11:08.944" v="2597" actId="20577"/>
          <ac:spMkLst>
            <pc:docMk/>
            <pc:sldMk cId="1435395392" sldId="319"/>
            <ac:spMk id="7" creationId="{02B87215-22D9-C029-C8DD-7C823A9B642C}"/>
          </ac:spMkLst>
        </pc:spChg>
        <pc:spChg chg="mod">
          <ac:chgData name="Jan Skvaril" userId="c9d7f485-2376-41f4-880e-5ff8b9137807" providerId="ADAL" clId="{0B18F3B2-BB3D-4F1A-8891-3EC21DFA4DF0}" dt="2024-03-01T20:12:29.043" v="2625" actId="20577"/>
          <ac:spMkLst>
            <pc:docMk/>
            <pc:sldMk cId="1435395392" sldId="319"/>
            <ac:spMk id="8" creationId="{F9E541BC-F533-D06E-D2E6-4FEC786836FA}"/>
          </ac:spMkLst>
        </pc:spChg>
      </pc:sldChg>
      <pc:sldChg chg="modSp add mod">
        <pc:chgData name="Jan Skvaril" userId="c9d7f485-2376-41f4-880e-5ff8b9137807" providerId="ADAL" clId="{0B18F3B2-BB3D-4F1A-8891-3EC21DFA4DF0}" dt="2024-03-01T20:13:05.346" v="2638" actId="179"/>
        <pc:sldMkLst>
          <pc:docMk/>
          <pc:sldMk cId="2394922590" sldId="320"/>
        </pc:sldMkLst>
        <pc:spChg chg="mod">
          <ac:chgData name="Jan Skvaril" userId="c9d7f485-2376-41f4-880e-5ff8b9137807" providerId="ADAL" clId="{0B18F3B2-BB3D-4F1A-8891-3EC21DFA4DF0}" dt="2024-03-01T20:13:05.346" v="2638" actId="179"/>
          <ac:spMkLst>
            <pc:docMk/>
            <pc:sldMk cId="2394922590" sldId="320"/>
            <ac:spMk id="8" creationId="{A99E74C9-1490-0A84-BB0C-1E75A2D409E1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20:14:41.216" v="2655" actId="14100"/>
        <pc:sldMkLst>
          <pc:docMk/>
          <pc:sldMk cId="3640277916" sldId="321"/>
        </pc:sldMkLst>
        <pc:spChg chg="add del mod">
          <ac:chgData name="Jan Skvaril" userId="c9d7f485-2376-41f4-880e-5ff8b9137807" providerId="ADAL" clId="{0B18F3B2-BB3D-4F1A-8891-3EC21DFA4DF0}" dt="2024-03-01T20:13:31.466" v="2642" actId="478"/>
          <ac:spMkLst>
            <pc:docMk/>
            <pc:sldMk cId="3640277916" sldId="321"/>
            <ac:spMk id="5" creationId="{E21E1F7A-51EA-E4AC-4CEE-DE0F141EFCD9}"/>
          </ac:spMkLst>
        </pc:spChg>
        <pc:spChg chg="del">
          <ac:chgData name="Jan Skvaril" userId="c9d7f485-2376-41f4-880e-5ff8b9137807" providerId="ADAL" clId="{0B18F3B2-BB3D-4F1A-8891-3EC21DFA4DF0}" dt="2024-03-01T20:13:23.278" v="2640" actId="478"/>
          <ac:spMkLst>
            <pc:docMk/>
            <pc:sldMk cId="3640277916" sldId="321"/>
            <ac:spMk id="8" creationId="{18B3F8E4-2050-3947-DC28-469377235E3C}"/>
          </ac:spMkLst>
        </pc:spChg>
        <pc:spChg chg="add mod">
          <ac:chgData name="Jan Skvaril" userId="c9d7f485-2376-41f4-880e-5ff8b9137807" providerId="ADAL" clId="{0B18F3B2-BB3D-4F1A-8891-3EC21DFA4DF0}" dt="2024-03-01T20:14:38.568" v="2654" actId="1076"/>
          <ac:spMkLst>
            <pc:docMk/>
            <pc:sldMk cId="3640277916" sldId="321"/>
            <ac:spMk id="9" creationId="{00C8EDD5-6114-78B4-42D2-87BF81E4EA5E}"/>
          </ac:spMkLst>
        </pc:spChg>
        <pc:picChg chg="add mod">
          <ac:chgData name="Jan Skvaril" userId="c9d7f485-2376-41f4-880e-5ff8b9137807" providerId="ADAL" clId="{0B18F3B2-BB3D-4F1A-8891-3EC21DFA4DF0}" dt="2024-03-01T20:14:41.216" v="2655" actId="14100"/>
          <ac:picMkLst>
            <pc:docMk/>
            <pc:sldMk cId="3640277916" sldId="321"/>
            <ac:picMk id="6" creationId="{E7B70213-4CD9-DC92-6DF0-8AF54D11C120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17:55.678" v="2688" actId="1076"/>
        <pc:sldMkLst>
          <pc:docMk/>
          <pc:sldMk cId="2722570119" sldId="322"/>
        </pc:sldMkLst>
        <pc:spChg chg="add del mod">
          <ac:chgData name="Jan Skvaril" userId="c9d7f485-2376-41f4-880e-5ff8b9137807" providerId="ADAL" clId="{0B18F3B2-BB3D-4F1A-8891-3EC21DFA4DF0}" dt="2024-03-01T20:16:41.727" v="2668" actId="478"/>
          <ac:spMkLst>
            <pc:docMk/>
            <pc:sldMk cId="2722570119" sldId="322"/>
            <ac:spMk id="5" creationId="{B6E08BE4-A60D-678A-0A2B-24022A7100B9}"/>
          </ac:spMkLst>
        </pc:spChg>
        <pc:spChg chg="del">
          <ac:chgData name="Jan Skvaril" userId="c9d7f485-2376-41f4-880e-5ff8b9137807" providerId="ADAL" clId="{0B18F3B2-BB3D-4F1A-8891-3EC21DFA4DF0}" dt="2024-03-01T20:16:36.261" v="2667" actId="478"/>
          <ac:spMkLst>
            <pc:docMk/>
            <pc:sldMk cId="2722570119" sldId="322"/>
            <ac:spMk id="8" creationId="{14584EF4-40D4-8312-B609-8325097E1FD8}"/>
          </ac:spMkLst>
        </pc:spChg>
        <pc:spChg chg="add mod">
          <ac:chgData name="Jan Skvaril" userId="c9d7f485-2376-41f4-880e-5ff8b9137807" providerId="ADAL" clId="{0B18F3B2-BB3D-4F1A-8891-3EC21DFA4DF0}" dt="2024-03-01T20:17:53.361" v="2686" actId="1076"/>
          <ac:spMkLst>
            <pc:docMk/>
            <pc:sldMk cId="2722570119" sldId="322"/>
            <ac:spMk id="9" creationId="{98D876C4-01D5-471C-9C32-B421985ACBB6}"/>
          </ac:spMkLst>
        </pc:spChg>
        <pc:picChg chg="add mod">
          <ac:chgData name="Jan Skvaril" userId="c9d7f485-2376-41f4-880e-5ff8b9137807" providerId="ADAL" clId="{0B18F3B2-BB3D-4F1A-8891-3EC21DFA4DF0}" dt="2024-03-01T20:17:55.678" v="2688" actId="1076"/>
          <ac:picMkLst>
            <pc:docMk/>
            <pc:sldMk cId="2722570119" sldId="322"/>
            <ac:picMk id="6" creationId="{6E8A4D30-8336-BD63-3AB1-E103A1695D1C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18:25.987" v="2703" actId="1036"/>
        <pc:sldMkLst>
          <pc:docMk/>
          <pc:sldMk cId="584370631" sldId="323"/>
        </pc:sldMkLst>
        <pc:spChg chg="add del mod">
          <ac:chgData name="Jan Skvaril" userId="c9d7f485-2376-41f4-880e-5ff8b9137807" providerId="ADAL" clId="{0B18F3B2-BB3D-4F1A-8891-3EC21DFA4DF0}" dt="2024-03-01T20:17:40.477" v="2682" actId="478"/>
          <ac:spMkLst>
            <pc:docMk/>
            <pc:sldMk cId="584370631" sldId="323"/>
            <ac:spMk id="5" creationId="{4B6C4859-1898-1807-7BB9-A7059F178511}"/>
          </ac:spMkLst>
        </pc:spChg>
        <pc:spChg chg="del">
          <ac:chgData name="Jan Skvaril" userId="c9d7f485-2376-41f4-880e-5ff8b9137807" providerId="ADAL" clId="{0B18F3B2-BB3D-4F1A-8891-3EC21DFA4DF0}" dt="2024-03-01T20:17:37.285" v="2681" actId="478"/>
          <ac:spMkLst>
            <pc:docMk/>
            <pc:sldMk cId="584370631" sldId="323"/>
            <ac:spMk id="8" creationId="{F8DD2DC8-219B-8508-BE03-E4126C1A63CD}"/>
          </ac:spMkLst>
        </pc:spChg>
        <pc:spChg chg="add mod">
          <ac:chgData name="Jan Skvaril" userId="c9d7f485-2376-41f4-880e-5ff8b9137807" providerId="ADAL" clId="{0B18F3B2-BB3D-4F1A-8891-3EC21DFA4DF0}" dt="2024-03-01T20:18:25.987" v="2703" actId="1036"/>
          <ac:spMkLst>
            <pc:docMk/>
            <pc:sldMk cId="584370631" sldId="323"/>
            <ac:spMk id="9" creationId="{78A7526E-5FF9-D713-F91C-8B4197177ADC}"/>
          </ac:spMkLst>
        </pc:spChg>
        <pc:picChg chg="add mod">
          <ac:chgData name="Jan Skvaril" userId="c9d7f485-2376-41f4-880e-5ff8b9137807" providerId="ADAL" clId="{0B18F3B2-BB3D-4F1A-8891-3EC21DFA4DF0}" dt="2024-03-01T20:18:20.504" v="2698" actId="14100"/>
          <ac:picMkLst>
            <pc:docMk/>
            <pc:sldMk cId="584370631" sldId="323"/>
            <ac:picMk id="6" creationId="{52464116-5049-59E9-3C25-88A35C81BE27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0:03.823" v="2728" actId="1076"/>
        <pc:sldMkLst>
          <pc:docMk/>
          <pc:sldMk cId="3030183845" sldId="324"/>
        </pc:sldMkLst>
        <pc:spChg chg="add del mod">
          <ac:chgData name="Jan Skvaril" userId="c9d7f485-2376-41f4-880e-5ff8b9137807" providerId="ADAL" clId="{0B18F3B2-BB3D-4F1A-8891-3EC21DFA4DF0}" dt="2024-03-01T20:19:15.467" v="2708" actId="478"/>
          <ac:spMkLst>
            <pc:docMk/>
            <pc:sldMk cId="3030183845" sldId="324"/>
            <ac:spMk id="5" creationId="{B98BFB13-7737-8C5F-5D2A-126A9555849D}"/>
          </ac:spMkLst>
        </pc:spChg>
        <pc:spChg chg="del">
          <ac:chgData name="Jan Skvaril" userId="c9d7f485-2376-41f4-880e-5ff8b9137807" providerId="ADAL" clId="{0B18F3B2-BB3D-4F1A-8891-3EC21DFA4DF0}" dt="2024-03-01T20:19:02.170" v="2705" actId="478"/>
          <ac:spMkLst>
            <pc:docMk/>
            <pc:sldMk cId="3030183845" sldId="324"/>
            <ac:spMk id="8" creationId="{7A81969A-FB8A-4561-E9F4-25D7C76293F6}"/>
          </ac:spMkLst>
        </pc:spChg>
        <pc:spChg chg="add mod">
          <ac:chgData name="Jan Skvaril" userId="c9d7f485-2376-41f4-880e-5ff8b9137807" providerId="ADAL" clId="{0B18F3B2-BB3D-4F1A-8891-3EC21DFA4DF0}" dt="2024-03-01T20:20:03.823" v="2728" actId="1076"/>
          <ac:spMkLst>
            <pc:docMk/>
            <pc:sldMk cId="3030183845" sldId="324"/>
            <ac:spMk id="9" creationId="{1212D30D-27A8-A7FC-F54E-A3B2A34EAB08}"/>
          </ac:spMkLst>
        </pc:spChg>
        <pc:picChg chg="add mod">
          <ac:chgData name="Jan Skvaril" userId="c9d7f485-2376-41f4-880e-5ff8b9137807" providerId="ADAL" clId="{0B18F3B2-BB3D-4F1A-8891-3EC21DFA4DF0}" dt="2024-03-01T20:19:59.309" v="2727" actId="1076"/>
          <ac:picMkLst>
            <pc:docMk/>
            <pc:sldMk cId="3030183845" sldId="324"/>
            <ac:picMk id="6" creationId="{579B1CC6-D207-E556-5FEB-E10D6610BD8C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1:34.479" v="2749" actId="14100"/>
        <pc:sldMkLst>
          <pc:docMk/>
          <pc:sldMk cId="3182769733" sldId="325"/>
        </pc:sldMkLst>
        <pc:spChg chg="del">
          <ac:chgData name="Jan Skvaril" userId="c9d7f485-2376-41f4-880e-5ff8b9137807" providerId="ADAL" clId="{0B18F3B2-BB3D-4F1A-8891-3EC21DFA4DF0}" dt="2024-03-01T20:20:14.488" v="2730" actId="478"/>
          <ac:spMkLst>
            <pc:docMk/>
            <pc:sldMk cId="3182769733" sldId="325"/>
            <ac:spMk id="5" creationId="{10977CAF-38FE-C438-4D76-DFC4BE0B0CDF}"/>
          </ac:spMkLst>
        </pc:spChg>
        <pc:spChg chg="add mod">
          <ac:chgData name="Jan Skvaril" userId="c9d7f485-2376-41f4-880e-5ff8b9137807" providerId="ADAL" clId="{0B18F3B2-BB3D-4F1A-8891-3EC21DFA4DF0}" dt="2024-03-01T20:21:18.373" v="2747" actId="1076"/>
          <ac:spMkLst>
            <pc:docMk/>
            <pc:sldMk cId="3182769733" sldId="325"/>
            <ac:spMk id="6" creationId="{E6F2E996-6B93-31F5-3BD0-1E7EC38BCB9E}"/>
          </ac:spMkLst>
        </pc:spChg>
        <pc:picChg chg="add mod">
          <ac:chgData name="Jan Skvaril" userId="c9d7f485-2376-41f4-880e-5ff8b9137807" providerId="ADAL" clId="{0B18F3B2-BB3D-4F1A-8891-3EC21DFA4DF0}" dt="2024-03-01T20:21:34.479" v="2749" actId="14100"/>
          <ac:picMkLst>
            <pc:docMk/>
            <pc:sldMk cId="3182769733" sldId="325"/>
            <ac:picMk id="4" creationId="{F6519266-B2CC-833E-060C-EB94D4959854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2:35.721" v="2767" actId="1076"/>
        <pc:sldMkLst>
          <pc:docMk/>
          <pc:sldMk cId="981149570" sldId="326"/>
        </pc:sldMkLst>
        <pc:spChg chg="del">
          <ac:chgData name="Jan Skvaril" userId="c9d7f485-2376-41f4-880e-5ff8b9137807" providerId="ADAL" clId="{0B18F3B2-BB3D-4F1A-8891-3EC21DFA4DF0}" dt="2024-03-01T20:21:51.460" v="2751" actId="478"/>
          <ac:spMkLst>
            <pc:docMk/>
            <pc:sldMk cId="981149570" sldId="326"/>
            <ac:spMk id="5" creationId="{238D4F25-C07F-3C6D-005E-1FD85793570B}"/>
          </ac:spMkLst>
        </pc:spChg>
        <pc:spChg chg="add mod">
          <ac:chgData name="Jan Skvaril" userId="c9d7f485-2376-41f4-880e-5ff8b9137807" providerId="ADAL" clId="{0B18F3B2-BB3D-4F1A-8891-3EC21DFA4DF0}" dt="2024-03-01T20:22:31.138" v="2765" actId="113"/>
          <ac:spMkLst>
            <pc:docMk/>
            <pc:sldMk cId="981149570" sldId="326"/>
            <ac:spMk id="6" creationId="{ED24B300-CA59-4408-DDE0-F45D8C48520D}"/>
          </ac:spMkLst>
        </pc:spChg>
        <pc:picChg chg="add mod">
          <ac:chgData name="Jan Skvaril" userId="c9d7f485-2376-41f4-880e-5ff8b9137807" providerId="ADAL" clId="{0B18F3B2-BB3D-4F1A-8891-3EC21DFA4DF0}" dt="2024-03-01T20:22:35.721" v="2767" actId="1076"/>
          <ac:picMkLst>
            <pc:docMk/>
            <pc:sldMk cId="981149570" sldId="326"/>
            <ac:picMk id="4" creationId="{D124A067-6CB2-B77F-18EE-60A8390FE189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3:51.637" v="2809" actId="5793"/>
        <pc:sldMkLst>
          <pc:docMk/>
          <pc:sldMk cId="1388147233" sldId="327"/>
        </pc:sldMkLst>
        <pc:spChg chg="del">
          <ac:chgData name="Jan Skvaril" userId="c9d7f485-2376-41f4-880e-5ff8b9137807" providerId="ADAL" clId="{0B18F3B2-BB3D-4F1A-8891-3EC21DFA4DF0}" dt="2024-03-01T20:22:07.755" v="2756" actId="478"/>
          <ac:spMkLst>
            <pc:docMk/>
            <pc:sldMk cId="1388147233" sldId="327"/>
            <ac:spMk id="5" creationId="{23F4DDAC-54A2-A717-5295-A68223E3F8FA}"/>
          </ac:spMkLst>
        </pc:spChg>
        <pc:spChg chg="add mod">
          <ac:chgData name="Jan Skvaril" userId="c9d7f485-2376-41f4-880e-5ff8b9137807" providerId="ADAL" clId="{0B18F3B2-BB3D-4F1A-8891-3EC21DFA4DF0}" dt="2024-03-01T20:23:51.637" v="2809" actId="5793"/>
          <ac:spMkLst>
            <pc:docMk/>
            <pc:sldMk cId="1388147233" sldId="327"/>
            <ac:spMk id="6" creationId="{D2E517BF-9B9A-D78A-7439-7C7793C87B35}"/>
          </ac:spMkLst>
        </pc:spChg>
        <pc:picChg chg="add mod">
          <ac:chgData name="Jan Skvaril" userId="c9d7f485-2376-41f4-880e-5ff8b9137807" providerId="ADAL" clId="{0B18F3B2-BB3D-4F1A-8891-3EC21DFA4DF0}" dt="2024-03-01T20:22:15.255" v="2760" actId="1076"/>
          <ac:picMkLst>
            <pc:docMk/>
            <pc:sldMk cId="1388147233" sldId="327"/>
            <ac:picMk id="4" creationId="{B7AF0317-353F-5EE2-DCFB-C808F1D39EDF}"/>
          </ac:picMkLst>
        </pc:picChg>
      </pc:sldChg>
    </pc:docChg>
  </pc:docChgLst>
  <pc:docChgLst>
    <pc:chgData name="Jan Skvaril" userId="c9d7f485-2376-41f4-880e-5ff8b9137807" providerId="ADAL" clId="{78D4F46A-D048-4C3D-AB5B-A25D56198045}"/>
    <pc:docChg chg="undo custSel addSld delSld modSld sldOrd">
      <pc:chgData name="Jan Skvaril" userId="c9d7f485-2376-41f4-880e-5ff8b9137807" providerId="ADAL" clId="{78D4F46A-D048-4C3D-AB5B-A25D56198045}" dt="2024-03-01T20:35:35.567" v="90" actId="47"/>
      <pc:docMkLst>
        <pc:docMk/>
      </pc:docMkLst>
      <pc:sldChg chg="modSp mod">
        <pc:chgData name="Jan Skvaril" userId="c9d7f485-2376-41f4-880e-5ff8b9137807" providerId="ADAL" clId="{78D4F46A-D048-4C3D-AB5B-A25D56198045}" dt="2024-03-01T20:26:59.131" v="45" actId="1035"/>
        <pc:sldMkLst>
          <pc:docMk/>
          <pc:sldMk cId="2365202717" sldId="256"/>
        </pc:sldMkLst>
        <pc:spChg chg="mod">
          <ac:chgData name="Jan Skvaril" userId="c9d7f485-2376-41f4-880e-5ff8b9137807" providerId="ADAL" clId="{78D4F46A-D048-4C3D-AB5B-A25D56198045}" dt="2024-03-01T20:26:59.131" v="45" actId="1035"/>
          <ac:spMkLst>
            <pc:docMk/>
            <pc:sldMk cId="2365202717" sldId="256"/>
            <ac:spMk id="2" creationId="{B6E59C6D-D429-7C7B-0228-FB62CC45C25D}"/>
          </ac:spMkLst>
        </pc:spChg>
      </pc:sldChg>
      <pc:sldChg chg="del">
        <pc:chgData name="Jan Skvaril" userId="c9d7f485-2376-41f4-880e-5ff8b9137807" providerId="ADAL" clId="{78D4F46A-D048-4C3D-AB5B-A25D56198045}" dt="2024-03-01T20:28:29.808" v="46" actId="47"/>
        <pc:sldMkLst>
          <pc:docMk/>
          <pc:sldMk cId="2975684262" sldId="285"/>
        </pc:sldMkLst>
      </pc:sldChg>
      <pc:sldChg chg="del">
        <pc:chgData name="Jan Skvaril" userId="c9d7f485-2376-41f4-880e-5ff8b9137807" providerId="ADAL" clId="{78D4F46A-D048-4C3D-AB5B-A25D56198045}" dt="2024-03-01T20:29:03.797" v="47" actId="47"/>
        <pc:sldMkLst>
          <pc:docMk/>
          <pc:sldMk cId="359302884" sldId="289"/>
        </pc:sldMkLst>
      </pc:sldChg>
      <pc:sldChg chg="delSp modSp mod">
        <pc:chgData name="Jan Skvaril" userId="c9d7f485-2376-41f4-880e-5ff8b9137807" providerId="ADAL" clId="{78D4F46A-D048-4C3D-AB5B-A25D56198045}" dt="2024-03-01T20:29:53.406" v="52" actId="948"/>
        <pc:sldMkLst>
          <pc:docMk/>
          <pc:sldMk cId="3076665011" sldId="290"/>
        </pc:sldMkLst>
        <pc:spChg chg="del">
          <ac:chgData name="Jan Skvaril" userId="c9d7f485-2376-41f4-880e-5ff8b9137807" providerId="ADAL" clId="{78D4F46A-D048-4C3D-AB5B-A25D56198045}" dt="2024-03-01T20:29:41.199" v="49" actId="478"/>
          <ac:spMkLst>
            <pc:docMk/>
            <pc:sldMk cId="3076665011" sldId="290"/>
            <ac:spMk id="5" creationId="{6F292C7C-93BD-9996-CF6B-6687C587C00D}"/>
          </ac:spMkLst>
        </pc:spChg>
        <pc:spChg chg="mod">
          <ac:chgData name="Jan Skvaril" userId="c9d7f485-2376-41f4-880e-5ff8b9137807" providerId="ADAL" clId="{78D4F46A-D048-4C3D-AB5B-A25D56198045}" dt="2024-03-01T20:29:53.406" v="52" actId="948"/>
          <ac:spMkLst>
            <pc:docMk/>
            <pc:sldMk cId="3076665011" sldId="290"/>
            <ac:spMk id="8" creationId="{C04E8769-544F-3E8C-DE36-932F9771F83A}"/>
          </ac:spMkLst>
        </pc:spChg>
        <pc:picChg chg="del">
          <ac:chgData name="Jan Skvaril" userId="c9d7f485-2376-41f4-880e-5ff8b9137807" providerId="ADAL" clId="{78D4F46A-D048-4C3D-AB5B-A25D56198045}" dt="2024-03-01T20:29:39.956" v="48" actId="478"/>
          <ac:picMkLst>
            <pc:docMk/>
            <pc:sldMk cId="3076665011" sldId="290"/>
            <ac:picMk id="6" creationId="{50805498-7EE4-9BEF-3115-A0BF667BC80F}"/>
          </ac:picMkLst>
        </pc:picChg>
      </pc:sldChg>
      <pc:sldChg chg="modSp mod">
        <pc:chgData name="Jan Skvaril" userId="c9d7f485-2376-41f4-880e-5ff8b9137807" providerId="ADAL" clId="{78D4F46A-D048-4C3D-AB5B-A25D56198045}" dt="2024-03-01T20:30:12.336" v="54" actId="179"/>
        <pc:sldMkLst>
          <pc:docMk/>
          <pc:sldMk cId="2801883324" sldId="292"/>
        </pc:sldMkLst>
        <pc:spChg chg="mod">
          <ac:chgData name="Jan Skvaril" userId="c9d7f485-2376-41f4-880e-5ff8b9137807" providerId="ADAL" clId="{78D4F46A-D048-4C3D-AB5B-A25D56198045}" dt="2024-03-01T20:30:12.336" v="54" actId="179"/>
          <ac:spMkLst>
            <pc:docMk/>
            <pc:sldMk cId="2801883324" sldId="292"/>
            <ac:spMk id="8" creationId="{06481734-CDF6-8EA6-CFA9-C487DD3DEB06}"/>
          </ac:spMkLst>
        </pc:spChg>
      </pc:sldChg>
      <pc:sldChg chg="add del">
        <pc:chgData name="Jan Skvaril" userId="c9d7f485-2376-41f4-880e-5ff8b9137807" providerId="ADAL" clId="{78D4F46A-D048-4C3D-AB5B-A25D56198045}" dt="2024-03-01T20:31:08.540" v="56" actId="47"/>
        <pc:sldMkLst>
          <pc:docMk/>
          <pc:sldMk cId="4144245743" sldId="303"/>
        </pc:sldMkLst>
      </pc:sldChg>
      <pc:sldChg chg="del">
        <pc:chgData name="Jan Skvaril" userId="c9d7f485-2376-41f4-880e-5ff8b9137807" providerId="ADAL" clId="{78D4F46A-D048-4C3D-AB5B-A25D56198045}" dt="2024-03-01T20:31:19.269" v="57" actId="47"/>
        <pc:sldMkLst>
          <pc:docMk/>
          <pc:sldMk cId="1646369087" sldId="308"/>
        </pc:sldMkLst>
      </pc:sldChg>
      <pc:sldChg chg="del">
        <pc:chgData name="Jan Skvaril" userId="c9d7f485-2376-41f4-880e-5ff8b9137807" providerId="ADAL" clId="{78D4F46A-D048-4C3D-AB5B-A25D56198045}" dt="2024-03-01T20:31:50.508" v="58" actId="47"/>
        <pc:sldMkLst>
          <pc:docMk/>
          <pc:sldMk cId="1027474716" sldId="309"/>
        </pc:sldMkLst>
      </pc:sldChg>
      <pc:sldChg chg="addSp delSp modSp mod ord">
        <pc:chgData name="Jan Skvaril" userId="c9d7f485-2376-41f4-880e-5ff8b9137807" providerId="ADAL" clId="{78D4F46A-D048-4C3D-AB5B-A25D56198045}" dt="2024-03-01T20:34:18.449" v="83" actId="1076"/>
        <pc:sldMkLst>
          <pc:docMk/>
          <pc:sldMk cId="3649794208" sldId="316"/>
        </pc:sldMkLst>
        <pc:spChg chg="mod">
          <ac:chgData name="Jan Skvaril" userId="c9d7f485-2376-41f4-880e-5ff8b9137807" providerId="ADAL" clId="{78D4F46A-D048-4C3D-AB5B-A25D56198045}" dt="2024-03-01T20:34:14.420" v="81" actId="1076"/>
          <ac:spMkLst>
            <pc:docMk/>
            <pc:sldMk cId="3649794208" sldId="316"/>
            <ac:spMk id="5" creationId="{C8A9002F-3499-294C-387E-AA411F862DC9}"/>
          </ac:spMkLst>
        </pc:spChg>
        <pc:spChg chg="del">
          <ac:chgData name="Jan Skvaril" userId="c9d7f485-2376-41f4-880e-5ff8b9137807" providerId="ADAL" clId="{78D4F46A-D048-4C3D-AB5B-A25D56198045}" dt="2024-03-01T20:34:03.150" v="76" actId="478"/>
          <ac:spMkLst>
            <pc:docMk/>
            <pc:sldMk cId="3649794208" sldId="316"/>
            <ac:spMk id="8" creationId="{5E1C48C4-711B-3630-6108-83739E5912DE}"/>
          </ac:spMkLst>
        </pc:spChg>
        <pc:spChg chg="add del mod">
          <ac:chgData name="Jan Skvaril" userId="c9d7f485-2376-41f4-880e-5ff8b9137807" providerId="ADAL" clId="{78D4F46A-D048-4C3D-AB5B-A25D56198045}" dt="2024-03-01T20:34:06.627" v="77" actId="478"/>
          <ac:spMkLst>
            <pc:docMk/>
            <pc:sldMk cId="3649794208" sldId="316"/>
            <ac:spMk id="9" creationId="{0BF278B7-8D6F-2B9F-888E-14E492509336}"/>
          </ac:spMkLst>
        </pc:spChg>
        <pc:picChg chg="mod">
          <ac:chgData name="Jan Skvaril" userId="c9d7f485-2376-41f4-880e-5ff8b9137807" providerId="ADAL" clId="{78D4F46A-D048-4C3D-AB5B-A25D56198045}" dt="2024-03-01T20:34:18.449" v="83" actId="1076"/>
          <ac:picMkLst>
            <pc:docMk/>
            <pc:sldMk cId="3649794208" sldId="316"/>
            <ac:picMk id="4" creationId="{13A13CB3-8634-BB68-640D-AED05DC447C5}"/>
          </ac:picMkLst>
        </pc:picChg>
      </pc:sldChg>
      <pc:sldChg chg="modSp mod">
        <pc:chgData name="Jan Skvaril" userId="c9d7f485-2376-41f4-880e-5ff8b9137807" providerId="ADAL" clId="{78D4F46A-D048-4C3D-AB5B-A25D56198045}" dt="2024-03-01T20:35:33.621" v="89" actId="113"/>
        <pc:sldMkLst>
          <pc:docMk/>
          <pc:sldMk cId="1435395392" sldId="319"/>
        </pc:sldMkLst>
        <pc:spChg chg="mod">
          <ac:chgData name="Jan Skvaril" userId="c9d7f485-2376-41f4-880e-5ff8b9137807" providerId="ADAL" clId="{78D4F46A-D048-4C3D-AB5B-A25D56198045}" dt="2024-03-01T20:35:33.621" v="89" actId="113"/>
          <ac:spMkLst>
            <pc:docMk/>
            <pc:sldMk cId="1435395392" sldId="319"/>
            <ac:spMk id="8" creationId="{F9E541BC-F533-D06E-D2E6-4FEC786836FA}"/>
          </ac:spMkLst>
        </pc:spChg>
      </pc:sldChg>
      <pc:sldChg chg="del">
        <pc:chgData name="Jan Skvaril" userId="c9d7f485-2376-41f4-880e-5ff8b9137807" providerId="ADAL" clId="{78D4F46A-D048-4C3D-AB5B-A25D56198045}" dt="2024-03-01T20:35:35.567" v="90" actId="47"/>
        <pc:sldMkLst>
          <pc:docMk/>
          <pc:sldMk cId="2394922590" sldId="320"/>
        </pc:sldMkLst>
      </pc:sldChg>
      <pc:sldChg chg="del">
        <pc:chgData name="Jan Skvaril" userId="c9d7f485-2376-41f4-880e-5ff8b9137807" providerId="ADAL" clId="{78D4F46A-D048-4C3D-AB5B-A25D56198045}" dt="2024-03-01T20:32:39.501" v="63" actId="47"/>
        <pc:sldMkLst>
          <pc:docMk/>
          <pc:sldMk cId="3640277916" sldId="321"/>
        </pc:sldMkLst>
      </pc:sldChg>
      <pc:sldChg chg="ord">
        <pc:chgData name="Jan Skvaril" userId="c9d7f485-2376-41f4-880e-5ff8b9137807" providerId="ADAL" clId="{78D4F46A-D048-4C3D-AB5B-A25D56198045}" dt="2024-03-01T20:34:40.211" v="85"/>
        <pc:sldMkLst>
          <pc:docMk/>
          <pc:sldMk cId="2722570119" sldId="322"/>
        </pc:sldMkLst>
      </pc:sldChg>
      <pc:sldChg chg="ord">
        <pc:chgData name="Jan Skvaril" userId="c9d7f485-2376-41f4-880e-5ff8b9137807" providerId="ADAL" clId="{78D4F46A-D048-4C3D-AB5B-A25D56198045}" dt="2024-03-01T20:32:34.702" v="62"/>
        <pc:sldMkLst>
          <pc:docMk/>
          <pc:sldMk cId="3182769733" sldId="325"/>
        </pc:sldMkLst>
      </pc:sldChg>
      <pc:sldChg chg="delSp modSp add mod ord">
        <pc:chgData name="Jan Skvaril" userId="c9d7f485-2376-41f4-880e-5ff8b9137807" providerId="ADAL" clId="{78D4F46A-D048-4C3D-AB5B-A25D56198045}" dt="2024-03-01T20:33:58.457" v="75" actId="14100"/>
        <pc:sldMkLst>
          <pc:docMk/>
          <pc:sldMk cId="2366046221" sldId="328"/>
        </pc:sldMkLst>
        <pc:spChg chg="del">
          <ac:chgData name="Jan Skvaril" userId="c9d7f485-2376-41f4-880e-5ff8b9137807" providerId="ADAL" clId="{78D4F46A-D048-4C3D-AB5B-A25D56198045}" dt="2024-03-01T20:33:49.421" v="72" actId="478"/>
          <ac:spMkLst>
            <pc:docMk/>
            <pc:sldMk cId="2366046221" sldId="328"/>
            <ac:spMk id="5" creationId="{3387E5F8-ED23-66D4-CDBF-1ACB95B1FF22}"/>
          </ac:spMkLst>
        </pc:spChg>
        <pc:spChg chg="mod">
          <ac:chgData name="Jan Skvaril" userId="c9d7f485-2376-41f4-880e-5ff8b9137807" providerId="ADAL" clId="{78D4F46A-D048-4C3D-AB5B-A25D56198045}" dt="2024-03-01T20:33:58.457" v="75" actId="14100"/>
          <ac:spMkLst>
            <pc:docMk/>
            <pc:sldMk cId="2366046221" sldId="328"/>
            <ac:spMk id="8" creationId="{44E4EEAB-DB66-6E58-023D-3988B1834AA8}"/>
          </ac:spMkLst>
        </pc:spChg>
        <pc:picChg chg="del">
          <ac:chgData name="Jan Skvaril" userId="c9d7f485-2376-41f4-880e-5ff8b9137807" providerId="ADAL" clId="{78D4F46A-D048-4C3D-AB5B-A25D56198045}" dt="2024-03-01T20:33:47.934" v="71" actId="478"/>
          <ac:picMkLst>
            <pc:docMk/>
            <pc:sldMk cId="2366046221" sldId="328"/>
            <ac:picMk id="4" creationId="{4CECD05A-3FFD-C13F-25F5-C7C236EEA0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ram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eaf.com.a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50CCE-7475-7B70-9BAD-2063EABAC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95F9D75-88C2-7A97-0D8B-7263A294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0D4D8C4-96D4-2BDD-7B39-83874DE6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it-IT" b="1" i="0" dirty="0">
                <a:solidFill>
                  <a:srgbClr val="595959"/>
                </a:solidFill>
                <a:effectLst/>
                <a:latin typeface="Söhne"/>
              </a:rPr>
              <a:t>Progettazione strutturale delle fattorie verticali: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Sistemi orizzontali impilati: Più livelli di aree di coltivazione.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Superfici di crescita verticale: Include pareti verdi e strutture cilindriche.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Key components of a 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t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ypical 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v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ertical 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f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arm: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Struttura ermetica e isolata.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Letti di coltivazione a più livelli con illuminazione.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Aria condizionata e ventilatori per il controllo del clima.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Sistemi di erogazione di CO2 e di fornitura di soluzioni nutritive.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Sistema di gestione ambientale.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b="1" i="0" dirty="0">
                <a:solidFill>
                  <a:srgbClr val="595959"/>
                </a:solidFill>
                <a:effectLst/>
                <a:latin typeface="Söhne"/>
              </a:rPr>
              <a:t>Vantaggi e protocolli dell'agricoltura verticale: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Migliora le condizioni di crescita delle piante, l'efficienza idrica e riduce le emissioni di CO2.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Richiede protocolli igienici rigorosi e tecnologie avanzate di monitoraggio ambientale.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Presenta un metodo sostenibile ed efficiente che potrebbe rivoluzionare l'agricoltura.</a:t>
            </a:r>
            <a:endParaRPr lang="en-US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F0B2C4-2A13-ACE0-BA22-988328F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A0FDA96-DC25-D7F2-0F95-3C28D2DA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5C60-F4AD-7018-F686-0E7EAAB4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CE6D2F0-4836-8777-E4A1-DF879B9A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Panoramica delle tecniche di coltivazione verticale indoor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BF4FC7C-127C-E0B5-F0A7-C9415354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Basata sull'agricoltura in ambiente controllato (CEA), che utilizza sia sistemi basati sul suolo che senza suolo.</a:t>
            </a:r>
            <a:b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</a:b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Prevalentemente idroponica (51%), seguita da aeroponica (20%), a base di terra (13%), acquaponica (9%) e altre (6%).</a:t>
            </a:r>
          </a:p>
          <a:p>
            <a:pPr marL="0" indent="0" algn="l">
              <a:lnSpc>
                <a:spcPct val="100000"/>
              </a:lnSpc>
              <a:buNone/>
            </a:pPr>
            <a:endParaRPr lang="it-IT" sz="2000" i="0" dirty="0">
              <a:solidFill>
                <a:srgbClr val="595959"/>
              </a:solidFill>
              <a:effectLst/>
              <a:latin typeface="Söhne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Sistemi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 con </a:t>
            </a: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substrato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 (</a:t>
            </a: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suolo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):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Comprendono vassoi di terreno mobili per l'assorbimento dei nutrienti.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Offrono ritenzione dell'umidità e aerazione, adatti a cicli colturali ripetuti con una concimazione adeguata.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Richiedono competenze nella gestione, nella fertilizzazione e nel controllo dei parassiti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öhne"/>
              </a:rPr>
              <a:t>Idroponica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piante crescono in soluzioni nutritive senza suolo.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includono la tecnica del film nutritivo (NFT), la coltura in acqua profonda (DWC) e l'aeroponica, incentrata sul ricircolo efficiente dei nutrienti.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Riducono l'evaporazione dell'acqua e conservano le risorse, anche se sono sensibili alle interruzioni.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A7E8DA6-61D9-C857-BCB9-D8ED36B4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B3E80FA-EEAF-4587-855A-00392828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1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6078F-8859-65B7-6E7A-9ECFCDB24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B392AAF-167B-C4FB-5F6E-4570D476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idroponici</a:t>
            </a:r>
            <a:endParaRPr lang="en-GB" sz="4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95CAD97-FE5E-9B8D-1431-F12A1973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1D75756-265C-D80D-9306-10AF9040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19505-4688-C8D4-DAB6-D57DFA508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80"/>
          <a:stretch/>
        </p:blipFill>
        <p:spPr bwMode="auto">
          <a:xfrm>
            <a:off x="838200" y="1571127"/>
            <a:ext cx="4871514" cy="443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2FD3C-4213-46E5-F844-DDC700E8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0"/>
          <a:stretch/>
        </p:blipFill>
        <p:spPr bwMode="auto">
          <a:xfrm>
            <a:off x="5792279" y="1551036"/>
            <a:ext cx="4990943" cy="4341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332F5-6ADB-7950-297E-C35C16BFD07C}"/>
              </a:ext>
            </a:extLst>
          </p:cNvPr>
          <p:cNvSpPr txBox="1"/>
          <p:nvPr/>
        </p:nvSpPr>
        <p:spPr>
          <a:xfrm>
            <a:off x="1315302" y="6007686"/>
            <a:ext cx="9027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Rappresentazione schematica dei sistemi idroponici e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aeroponici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senza suolo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 2023).</a:t>
            </a:r>
          </a:p>
        </p:txBody>
      </p:sp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7EEF7D8E-4E8F-B8F4-4C9F-8E0EB6D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D5F7-7804-28F1-9347-015618550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AEFA625-C962-49C6-003D-0FF2F391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Panoramica delle tecniche di coltivazione verticale indoor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528F7D5-CBFB-4152-7894-FB68C76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Aeroponica</a:t>
            </a:r>
            <a:endParaRPr lang="en-US" sz="2000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Combina acquacoltura e idroponica in un sistema simbiotico.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scarti del pesce forniscono nutrimento alle piante, integrando la filtrazione dei rifiuti e la purificazione dell'acqua a base vegetale.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Adatto a piante verdi ed erbacee, conserva l'acqua e aumenta i rendimenti, a vantaggio della sicurezza alimentare nelle zone aride.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b="1" dirty="0">
              <a:latin typeface="Söhn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Innovazioni in idroponica e aeroponica: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Sviluppo di sistemi modificati o ibridi come NFT multistrato e sistemi aero-idro.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Introduzione della </a:t>
            </a:r>
            <a:r>
              <a:rPr lang="it-IT" sz="2000" i="0" dirty="0" err="1">
                <a:effectLst/>
                <a:latin typeface="Söhne"/>
              </a:rPr>
              <a:t>revoponica</a:t>
            </a:r>
            <a:r>
              <a:rPr lang="it-IT" sz="2000" i="0" dirty="0">
                <a:effectLst/>
                <a:latin typeface="Söhne"/>
              </a:rPr>
              <a:t>, che promuove la coltivazione ad alta densità e l'ottimizzazione delle condizioni ambientali.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Progressi nei moduli e nei sistemi idroponici che integrano le microalghe per una produzione alimentare e bioenergetica sostenibile.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B568738-252D-36B9-32DE-9E336B85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B4E0F0EF-E1BF-1F26-0201-CC4CE1CA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9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CEDB-B0D1-ACD2-F623-C75BB0EC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5D0BB50-62C8-483C-44D0-B60D2484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Panoramica delle tecniche di coltivazione verticale indoor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A974B47-9F40-0EB0-187E-720BFC03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5067300" cy="4858603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Aquaponica</a:t>
            </a:r>
            <a:endParaRPr lang="en-US" sz="2000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Combina acquacoltura e idroponica in un sistema simbiotico.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scarti del pesce forniscono nutrimento alle piante, integrando la filtrazione dei rifiuti e la purificazione dell'acqua a base vegetale.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Adatto per verdure ed erbe, conserva l'acqua e aumenta i rendimenti, a vantaggio della sicurezza alimentare nelle zone aride.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EB8A08-6526-C2C0-BFBB-CEB5B4BD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Aquaponics - a better solution - a Food and Drink crowdfunding project in  Bedford by Luke Clifford">
            <a:extLst>
              <a:ext uri="{FF2B5EF4-FFF2-40B4-BE49-F238E27FC236}">
                <a16:creationId xmlns:a16="http://schemas.microsoft.com/office/drawing/2014/main" id="{37F10962-78A5-DC97-394A-DC47D8F49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/>
        </p:blipFill>
        <p:spPr bwMode="auto">
          <a:xfrm>
            <a:off x="6184994" y="1532946"/>
            <a:ext cx="5117342" cy="4760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4F18E-80DF-A70B-AE3C-6FA5E9418E94}"/>
              </a:ext>
            </a:extLst>
          </p:cNvPr>
          <p:cNvSpPr txBox="1"/>
          <p:nvPr/>
        </p:nvSpPr>
        <p:spPr>
          <a:xfrm>
            <a:off x="1320136" y="5318449"/>
            <a:ext cx="4416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Schema di un sistema di acquaponica </a:t>
            </a:r>
            <a:b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</a:b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(https://www.crowdfunder.co.</a:t>
            </a:r>
            <a:r>
              <a:rPr lang="en-US" sz="1600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uk </a:t>
            </a:r>
            <a:r>
              <a:rPr lang="en-US" sz="1600" b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AF869CE4-431B-347C-030C-7BCCB294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3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9D405-E675-7D52-A0CD-0C63FAAD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ACA6777-CF69-6F2B-AB16-D23F2D79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Selezione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colture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C1F85F-D2E2-1D93-CFA5-EA0862EC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4816"/>
            <a:ext cx="10515600" cy="460692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selezione si basa su studi di fattibilità, costi operativi e domanda di mercato.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Preferenza per le colture economicamente redditizie: verdure a foglia, erbe, bacche, pomodori ciliegini, cetrioli e </a:t>
            </a:r>
            <a:r>
              <a:rPr lang="it-IT" sz="2000" i="0" dirty="0" err="1">
                <a:effectLst/>
                <a:latin typeface="Söhne"/>
              </a:rPr>
              <a:t>microgreens</a:t>
            </a:r>
            <a:r>
              <a:rPr lang="it-IT" sz="2000" i="0" dirty="0">
                <a:effectLst/>
                <a:latin typeface="Söhne"/>
              </a:rPr>
              <a:t>, grazie alla loro rapida maturazione, alla bassa statura e alle specifiche esigenze di luce.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vantaggi includono la massimizzazione dello spazio verticale, una maggiore densità di piante e una rotazione flessibile delle colture per la gestione di malattie e parassiti.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Possibilità di coltivare colture più grandi, come pomodori e peperoni, e non commestibili, come i fiori ornamentali, anche se con maggiori difficoltà.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Potenziale per ampliare la diversificazione delle colture, contribuire all'agricoltura urbana sostenibile e ridisegnare le strategie di produzione alimentare.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3DC401-EA7F-9538-B787-2F048A51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C8DB591-5CD8-F519-08D4-03C87531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9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29BB-4235-EAA5-A268-32F1054D4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50BB540-E0B1-43DB-1EA1-C6B336D9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Tecnologia e ubicazione delle fattorie verticali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37DC8FD-1DBE-52AA-5F36-6CA878A1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6768"/>
            <a:ext cx="10515600" cy="462497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 successo dei sistemi VF dipende dall'uso efficiente della tecnologia, soprattutto per il controllo dell'acqua e della temperatura, che varia a seconda del luogo.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progressi nell'illuminazione a LED, nei sensori e nell'automazione migliorano l'efficienza dell'agricoltura indoor e la specificità delle colture.</a:t>
            </a:r>
          </a:p>
          <a:p>
            <a:pPr lvl="1">
              <a:lnSpc>
                <a:spcPct val="100000"/>
              </a:lnSpc>
            </a:pPr>
            <a:r>
              <a:rPr lang="it-IT" sz="2000" b="1" i="0" dirty="0">
                <a:effectLst/>
                <a:latin typeface="Söhne"/>
              </a:rPr>
              <a:t>Illuminazione</a:t>
            </a:r>
            <a:r>
              <a:rPr lang="it-IT" sz="2000" i="0" dirty="0">
                <a:effectLst/>
                <a:latin typeface="Söhne"/>
              </a:rPr>
              <a:t>: Importante affidamento sui LED artificiali per l'efficienza, la durata e la possibilità di personalizzare lo spettro per soddisfare i requisiti di crescita delle colture.</a:t>
            </a:r>
          </a:p>
          <a:p>
            <a:pPr lvl="1">
              <a:lnSpc>
                <a:spcPct val="100000"/>
              </a:lnSpc>
            </a:pPr>
            <a:r>
              <a:rPr lang="it-IT" sz="2000" b="1" i="0" dirty="0">
                <a:effectLst/>
                <a:latin typeface="Söhne"/>
              </a:rPr>
              <a:t>Monitoraggio e controllo</a:t>
            </a:r>
            <a:r>
              <a:rPr lang="it-IT" sz="2000" i="0" dirty="0">
                <a:effectLst/>
                <a:latin typeface="Söhne"/>
              </a:rPr>
              <a:t>: Utilizzo di sensori in tempo reale, big data e IoT per il monitoraggio preciso delle condizioni e l'intelligenza artificiale per condizioni di crescita ottimali.</a:t>
            </a:r>
          </a:p>
          <a:p>
            <a:pPr lvl="1">
              <a:lnSpc>
                <a:spcPct val="100000"/>
              </a:lnSpc>
            </a:pPr>
            <a:r>
              <a:rPr lang="it-IT" sz="2000" b="1" i="0" dirty="0">
                <a:effectLst/>
                <a:latin typeface="Söhne"/>
              </a:rPr>
              <a:t>Ubicazione</a:t>
            </a:r>
            <a:r>
              <a:rPr lang="it-IT" sz="2000" i="0" dirty="0">
                <a:effectLst/>
                <a:latin typeface="Söhne"/>
              </a:rPr>
              <a:t>: L'adattabilità di VF consente l'implementazione in ambienti diversi, comprese le aree urbane e i climi rigidi, offrendo una produzione per tutto l'anno.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vantaggi includono la riduzione dei costi di trasporto, il minor consumo di combustibili fossili e maggiori opportunità di lavoro a livello locale.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3C616CC-27A0-1AD2-7995-58783ECE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C7C49E5-B568-E566-1679-EFEBECD0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5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DB02D-32D3-2D00-8915-2F875A54A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985F149-BCFE-3A73-FB6D-73069AC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Ruolo della luce nella crescita e nello sviluppo delle piante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8E3C66C-C275-CC4A-DB35-452BD1CC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2" y="1583140"/>
            <a:ext cx="6490098" cy="5049672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1800" b="1" i="0" dirty="0" err="1">
                <a:effectLst/>
                <a:latin typeface="Söhne"/>
              </a:rPr>
              <a:t>Fotosintesi</a:t>
            </a:r>
            <a:r>
              <a:rPr lang="en-US" sz="1800" b="1" i="0" dirty="0">
                <a:effectLst/>
                <a:latin typeface="Söhne"/>
              </a:rPr>
              <a:t> e </a:t>
            </a:r>
            <a:r>
              <a:rPr lang="en-US" sz="1800" b="1" i="0" dirty="0" err="1">
                <a:effectLst/>
                <a:latin typeface="Söhne"/>
              </a:rPr>
              <a:t>spettro</a:t>
            </a:r>
            <a:r>
              <a:rPr lang="en-US" sz="1800" b="1" i="0" dirty="0">
                <a:effectLst/>
                <a:latin typeface="Söhne"/>
              </a:rPr>
              <a:t> </a:t>
            </a:r>
            <a:r>
              <a:rPr lang="en-US" sz="1800" b="1" i="0" dirty="0" err="1">
                <a:effectLst/>
                <a:latin typeface="Söhne"/>
              </a:rPr>
              <a:t>luminoso</a:t>
            </a:r>
            <a:endParaRPr lang="en-US" sz="18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  <a:tabLst>
                <a:tab pos="809625" algn="l"/>
              </a:tabLst>
            </a:pPr>
            <a:r>
              <a:rPr lang="it-IT" sz="1800" i="0" dirty="0">
                <a:effectLst/>
                <a:latin typeface="Söhne"/>
              </a:rPr>
              <a:t>La luce è fondamentale per la fotosintesi, in cui le piante convertono la CO2 e l'acqua in cibo utilizzando la luce, soprattutto nell'intervallo di 400-700 nm di radiazione </a:t>
            </a:r>
            <a:r>
              <a:rPr lang="it-IT" sz="1800" i="0" dirty="0" err="1">
                <a:effectLst/>
                <a:latin typeface="Söhne"/>
              </a:rPr>
              <a:t>fotosinteticamente</a:t>
            </a:r>
            <a:r>
              <a:rPr lang="it-IT" sz="1800" i="0" dirty="0">
                <a:effectLst/>
                <a:latin typeface="Söhne"/>
              </a:rPr>
              <a:t> attiva (PAR).</a:t>
            </a:r>
          </a:p>
          <a:p>
            <a:pPr marL="1071563" lvl="1" indent="-261938">
              <a:lnSpc>
                <a:spcPct val="100000"/>
              </a:lnSpc>
              <a:tabLst>
                <a:tab pos="809625" algn="l"/>
              </a:tabLst>
            </a:pPr>
            <a:r>
              <a:rPr lang="it-IT" sz="1800" i="0" dirty="0">
                <a:effectLst/>
                <a:latin typeface="Söhne"/>
              </a:rPr>
              <a:t>I diversi colori della luce hanno effetti specifici sulla crescita delle piante: la luce blu aumenta la crescita delle foglie, la luce rossa incrementa la fioritura e la fruttificazione, mentre si pensava che la luce verde contribuisse in minima parte. </a:t>
            </a:r>
          </a:p>
          <a:p>
            <a:pPr marL="352425" indent="0">
              <a:lnSpc>
                <a:spcPct val="100000"/>
              </a:lnSpc>
              <a:buNone/>
              <a:tabLst>
                <a:tab pos="809625" algn="l"/>
              </a:tabLst>
            </a:pPr>
            <a:r>
              <a:rPr lang="it-IT" sz="1800" b="1" i="0" dirty="0">
                <a:effectLst/>
                <a:latin typeface="Söhne"/>
              </a:rPr>
              <a:t>I progressi della ricerca sullo spettro luminoso</a:t>
            </a:r>
            <a:endParaRPr lang="en-US" sz="18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</a:pPr>
            <a:r>
              <a:rPr lang="it-IT" sz="1800" i="0" dirty="0">
                <a:effectLst/>
                <a:latin typeface="Söhne"/>
              </a:rPr>
              <a:t>Studi recenti dimostrano che la luce verde, la luce UV e la luce del vicino infrarosso (NIR) hanno un impatto significativo sulla crescita e sullo sviluppo delle piante.</a:t>
            </a:r>
          </a:p>
          <a:p>
            <a:pPr marL="1071563" lvl="1" indent="-261938">
              <a:lnSpc>
                <a:spcPct val="100000"/>
              </a:lnSpc>
            </a:pPr>
            <a:r>
              <a:rPr lang="it-IT" sz="1800" i="0" dirty="0">
                <a:effectLst/>
                <a:latin typeface="Söhne"/>
              </a:rPr>
              <a:t>La curva di </a:t>
            </a:r>
            <a:r>
              <a:rPr lang="it-IT" sz="1800" i="0" dirty="0" err="1">
                <a:effectLst/>
                <a:latin typeface="Söhne"/>
              </a:rPr>
              <a:t>McCree</a:t>
            </a:r>
            <a:r>
              <a:rPr lang="it-IT" sz="1800" i="0" dirty="0">
                <a:effectLst/>
                <a:latin typeface="Söhne"/>
              </a:rPr>
              <a:t> evidenzia l'importanza delle varie lunghezze d'onda della luce, compresi i fotoni verdi che penetrano più in profondità nelle foglie, favorendo la fotosintesi.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E55A6C-80D8-E061-2EA8-CB5AF6ED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Figure 1">
            <a:extLst>
              <a:ext uri="{FF2B5EF4-FFF2-40B4-BE49-F238E27FC236}">
                <a16:creationId xmlns:a16="http://schemas.microsoft.com/office/drawing/2014/main" id="{D27740C5-7864-045E-C3B4-BDF657A08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72" y="1835949"/>
            <a:ext cx="4746909" cy="2717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07A1F-0A4A-754E-D558-70E50425AA00}"/>
              </a:ext>
            </a:extLst>
          </p:cNvPr>
          <p:cNvSpPr txBox="1"/>
          <p:nvPr/>
        </p:nvSpPr>
        <p:spPr>
          <a:xfrm>
            <a:off x="7021773" y="4786690"/>
            <a:ext cx="48563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curva 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McCree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è rappresentata da un grafico sovrapposto alle curve di assorbimento dei pigmenti associati.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curva di </a:t>
            </a:r>
            <a:r>
              <a:rPr lang="it-IT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McCree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rappresenta la risposta fotosintetica media a ciascuna lunghezza d'onda della luce. </a:t>
            </a:r>
          </a:p>
          <a:p>
            <a:pPr algn="ctr"/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(Neo et al., 2022)</a:t>
            </a: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79B4CB6D-8D0E-843C-042E-1565C415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3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01B19-FFB1-926A-6A64-2404AF2DD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30312C5-DDBB-7749-16FD-68ABC4B9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Ruolo della luce nella crescita e nello sviluppo delle piante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04E8769-544F-3E8C-DE36-932F9771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535374"/>
            <a:ext cx="11042988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000" b="1" i="0" dirty="0">
                <a:effectLst/>
                <a:latin typeface="Söhne"/>
              </a:rPr>
              <a:t>Terminologia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PAR: intervallo di spettro da 400 a 700 nm che supporta la fotosintesi.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PPF: quantità di luce emessa da una sorgente, in moli di fotoni al secondo.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PPFD: numero di fotoni PAR che atterrano su una superficie per unità di superficie al secondo.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PPE: metrica di efficienza dei fotoni PAR prodotti al secondo per energia consumata.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DLI: quantità totale di fotoni PAR che una pianta riceve nell'arco delle 24 ore, fondamentale per comprendere le esigenze di luce.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000" b="1" i="0" dirty="0">
                <a:effectLst/>
                <a:latin typeface="Söhne"/>
              </a:rPr>
              <a:t>Contributo spettro-selettivo alla salute delle piante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Lo spettro luminoso influenza la morfologia, il contenuto di nutrienti e il benessere delle piante.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L'illuminazione a LED per interni consente un controllo preciso dello spettro luminoso, che influisce sui tratti delle colture, come il colore e il sapore, e può migliorare il sapore e l'accettabilità dei prodotti coltivati al coperto.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334396E-DE5A-B897-58B8-3B7020B8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2863922-FEE7-D4A8-FCB7-60C929A3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6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7E92F-FC19-6D06-325D-5DA3C780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D2F38F1-1055-1433-34F4-819F0C20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Ruolo della luce nella crescita e nello sviluppo delle piante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6481734-CDF6-8EA6-CFA9-C487DD3DE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1" y="2063416"/>
            <a:ext cx="11225872" cy="456939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100" b="1" i="0" dirty="0">
                <a:effectLst/>
                <a:latin typeface="Söhne"/>
              </a:rPr>
              <a:t>Intensità e durata della luce: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100" i="0" dirty="0">
                <a:effectLst/>
                <a:latin typeface="Söhne"/>
              </a:rPr>
              <a:t>La relazione tra intensità luminosa e fotosintesi non è lineare; la fotosintesi aumenta con l'intensità luminosa fino a un certo punto prima di stabilizzarsi.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100" i="0" dirty="0">
                <a:effectLst/>
                <a:latin typeface="Söhne"/>
              </a:rPr>
              <a:t>La regolazione della durata dell'esposizione alla luce può promuovere la crescita senza aumentare l'intensità, con fotoperiodi prolungati che portano a una maggiore biomassa in alcune colture.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100" i="0" dirty="0">
              <a:effectLst/>
              <a:latin typeface="Söhne"/>
            </a:endParaRPr>
          </a:p>
          <a:p>
            <a:pPr marL="444500" lvl="1" indent="0">
              <a:lnSpc>
                <a:spcPct val="100000"/>
              </a:lnSpc>
              <a:buNone/>
            </a:pPr>
            <a:r>
              <a:rPr lang="en-US" sz="2100" b="1" dirty="0" err="1">
                <a:latin typeface="Söhne"/>
              </a:rPr>
              <a:t>Conclusioni</a:t>
            </a:r>
            <a:endParaRPr lang="en-US" sz="2100" b="1" dirty="0">
              <a:latin typeface="Söhne"/>
            </a:endParaRPr>
          </a:p>
          <a:p>
            <a:pPr marL="444500" lvl="1" indent="0">
              <a:lnSpc>
                <a:spcPct val="100000"/>
              </a:lnSpc>
              <a:buNone/>
            </a:pPr>
            <a:r>
              <a:rPr lang="it-IT" sz="2100" i="0" dirty="0">
                <a:effectLst/>
                <a:latin typeface="Söhne"/>
              </a:rPr>
              <a:t>La comprensione dei complessi effetti delle lunghezze d'onda, delle intensità e delle durate della luce è fondamentale per la crescita ottimale delle piante. La ricerca e la tecnologia moderna consentono un controllo preciso di questi fattori sia in ambienti naturali che controllati.</a:t>
            </a:r>
            <a:endParaRPr lang="en-US" sz="21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EB6F85F-5ACC-546F-8896-F6CA9734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26C18A11-CFA2-0641-71BA-502686CF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8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3" y="2673528"/>
            <a:ext cx="11347269" cy="281238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94C020"/>
                </a:solidFill>
                <a:latin typeface="+mn-lt"/>
              </a:rPr>
              <a:t>Corso: </a:t>
            </a:r>
            <a:r>
              <a:rPr lang="en-GB" dirty="0"/>
              <a:t>VET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-D2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Modulo: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Agricoltura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 in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ambiente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controllato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dirty="0" err="1"/>
              <a:t>Unità</a:t>
            </a:r>
            <a:r>
              <a:rPr lang="en-GB" dirty="0"/>
              <a:t> </a:t>
            </a:r>
            <a:r>
              <a:rPr lang="en-GB" dirty="0" err="1"/>
              <a:t>didattica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Conoscere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l'agricoltura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verticale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7437"/>
            <a:ext cx="9144000" cy="100731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 Skvaril,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EEA4-C141-79D1-78B1-F2BE81AE3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8DBA382-A042-4217-9227-3F6FCD6D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La luce come fattore ambientale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C18D48A-D8CD-E41E-1F2B-74CD50D9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5720295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1900" i="0" dirty="0">
                <a:effectLst/>
                <a:latin typeface="Söhne"/>
              </a:rPr>
              <a:t>La luce, che comprende i raggi UV, la luce visibile e i raggi infrarossi, è fondamentale per la fotosintesi e la crescita delle piante, con lo spettro visibile (400-700 nm) che è il più importante.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19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b="1" i="0" dirty="0">
                <a:effectLst/>
                <a:latin typeface="Söhne"/>
              </a:rPr>
              <a:t>Sfruttare la luce per la fotosintesi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i="0" dirty="0">
                <a:effectLst/>
                <a:latin typeface="Söhne"/>
              </a:rPr>
              <a:t>Le clorofille a e b nei cloroplasti catturano l'energia dalla PAR, facilitando le reazioni dipendenti dalla luce per produrre ATP, NADPH e ossigeno.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19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b="1" i="0" dirty="0">
                <a:effectLst/>
                <a:latin typeface="Söhne"/>
              </a:rPr>
              <a:t>Le risposte delle piante alla luce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i="0" dirty="0">
                <a:effectLst/>
                <a:latin typeface="Söhne"/>
              </a:rPr>
              <a:t>Le piante si adattano all'intensità luminosa e ai cambiamenti dello spettro, influenzando la </a:t>
            </a:r>
            <a:r>
              <a:rPr lang="it-IT" sz="1900" i="0" dirty="0" err="1">
                <a:effectLst/>
                <a:latin typeface="Söhne"/>
              </a:rPr>
              <a:t>fotomorfogenesi</a:t>
            </a:r>
            <a:r>
              <a:rPr lang="it-IT" sz="1900" i="0" dirty="0">
                <a:effectLst/>
                <a:latin typeface="Söhne"/>
              </a:rPr>
              <a:t>, il fotoperiodismo e il fototropismo, fondamentali per la sopravvivenza.</a:t>
            </a:r>
            <a:endParaRPr lang="en-US" sz="19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F6DF9D6-9E00-3300-3CA2-3A3A7AB3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9AA8F-3BC7-A73E-88BB-3BE6EDC3E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68" y="1110893"/>
            <a:ext cx="5220182" cy="40343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C24578-4AC7-930E-7AF7-6DA0265BACCF}"/>
              </a:ext>
            </a:extLst>
          </p:cNvPr>
          <p:cNvSpPr txBox="1"/>
          <p:nvPr/>
        </p:nvSpPr>
        <p:spPr>
          <a:xfrm>
            <a:off x="6928695" y="5279132"/>
            <a:ext cx="49088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Risposte delle verdure a foglia a diverse qualità di luce. 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Vengono riassunti gli effetti di un aumento degli intervalli di lunghezza d'onda specifici sulla crescita e sui contenuti fitochimici delle verdure a foglia.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(Wong et al. 2020)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8F24C678-1536-08D8-2406-8F9AB08B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1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7E11-7875-EDAF-1116-067DA2BF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9485E9D-6FAF-6C4E-F427-0E5EC08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La luce come fattore ambientale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1365222-BC65-D650-EAF2-CBA34455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2171700"/>
            <a:ext cx="10611134" cy="43860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Pigmenti fotosintetici: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Le clorofille assorbono la luce per la fotosintesi, mentre i pigmenti accessori come i carotenoidi ampliano l'assorbimento della luce e proteggono dalla luce eccessiva.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Fotorecettori vegetali e percezione della luce: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Le piante hanno fotorecettori specializzati (UVR8, </a:t>
            </a:r>
            <a:r>
              <a:rPr lang="it-IT" sz="2000" i="0" dirty="0" err="1">
                <a:effectLst/>
                <a:latin typeface="Söhne"/>
              </a:rPr>
              <a:t>Criptocromi</a:t>
            </a:r>
            <a:r>
              <a:rPr lang="it-IT" sz="2000" i="0" dirty="0">
                <a:effectLst/>
                <a:latin typeface="Söhne"/>
              </a:rPr>
              <a:t>, </a:t>
            </a:r>
            <a:r>
              <a:rPr lang="it-IT" sz="2000" i="0" dirty="0" err="1">
                <a:effectLst/>
                <a:latin typeface="Söhne"/>
              </a:rPr>
              <a:t>Fototropine</a:t>
            </a:r>
            <a:r>
              <a:rPr lang="it-IT" sz="2000" i="0" dirty="0">
                <a:effectLst/>
                <a:latin typeface="Söhne"/>
              </a:rPr>
              <a:t>, </a:t>
            </a:r>
            <a:r>
              <a:rPr lang="it-IT" sz="2000" i="0" dirty="0" err="1">
                <a:effectLst/>
                <a:latin typeface="Söhne"/>
              </a:rPr>
              <a:t>Zeitlupi</a:t>
            </a:r>
            <a:r>
              <a:rPr lang="it-IT" sz="2000" i="0" dirty="0">
                <a:effectLst/>
                <a:latin typeface="Söhne"/>
              </a:rPr>
              <a:t>, Fitocromi) per la luce UV-B, blu/UV-A e rossa/</a:t>
            </a:r>
            <a:r>
              <a:rPr lang="it-IT" sz="2000" i="0" dirty="0" err="1">
                <a:effectLst/>
                <a:latin typeface="Söhne"/>
              </a:rPr>
              <a:t>farossa</a:t>
            </a:r>
            <a:r>
              <a:rPr lang="it-IT" sz="2000" i="0" dirty="0">
                <a:effectLst/>
                <a:latin typeface="Söhne"/>
              </a:rPr>
              <a:t>, che regolano vari processi di crescita.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101FA6-C956-97A6-B3CF-5B940C84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904DBB37-407A-EC30-6019-9BCDA326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F9E73-251A-D0E4-7BF3-1D1B83AD0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E5FF86B-321D-B976-E816-4F32E022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4" y="825165"/>
            <a:ext cx="11307679" cy="1009651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Migliorare la qualità delle verdure a foglia con l'illuminazione a LED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770D321-E045-88C0-10D8-E9EF4848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834816"/>
            <a:ext cx="10611134" cy="472293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tecnologia LED manipola gli spettri luminosi per migliorare la crescita, il sapore e la nutrizione delle verdure a foglia, con particolare attenzione alla lattuga.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Sfide nelle applicazioni di illuminazione a LED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Difficoltà nel trovare ricette di illuminazione ottimali a causa delle risposte specifiche di specie e colture e delle variazioni sperimentali.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Effetti della luce rossa e blu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luce rossa favorisce lo sviluppo delle foglie e l'accumulo di nutrienti; la luce blu influisce sul contenuto di clorofilla, sullo spessore delle foglie e sulle risposte morfogenetiche.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Altre lunghezze d'onda visibili e crescita delle piante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Gli effetti della luce verde e gialla sulla fotosintesi e sulla crescita sono meno conosciuti e richiedono ulteriori ricerche.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luce ultravioletta influenza la fotosintesi e i segnali </a:t>
            </a:r>
            <a:r>
              <a:rPr lang="it-IT" sz="2000" i="0" dirty="0" err="1">
                <a:effectLst/>
                <a:latin typeface="Söhne"/>
              </a:rPr>
              <a:t>morfogenici</a:t>
            </a:r>
            <a:r>
              <a:rPr lang="it-IT" sz="2000" i="0" dirty="0">
                <a:effectLst/>
                <a:latin typeface="Söhne"/>
              </a:rPr>
              <a:t>, mostrando interazioni complesse con altri spettri.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E1910C-14E6-4FA8-6B5E-D9E7F58B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D9E3702E-238C-8BD2-4FA6-7ECE613D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5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AFB97-6EB8-0E7B-5C79-B12C96B6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2E04401-3429-578E-EFA2-A0816B06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1109158" cy="1009651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Migliorare la qualità delle verdure a foglia con l'illuminazione a LED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30E1F78-EB16-4077-3195-2C794422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8" y="1798720"/>
            <a:ext cx="11109157" cy="475902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Qualità della luce e sostanze fitochimiche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L'illuminazione a LED influisce sull'accumulo di metaboliti secondari, influenzando le qualità nutrizionali e gustative delle verdure a foglia.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Conservazione post-raccolta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Il trattamento luminoso post-raccolta può mantenere o migliorare le qualità nutrizionali e sensoriali, dimostrando l'utilità della tecnologia LED al di là della crescita.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Conclusioni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L'illuminazione a LED offre un controllo preciso delle condizioni ambientali per ottimizzare la crescita e il valore nutrizionale delle verdure a foglia, con una ricerca in corso che mira a massimizzare i benefici agricoli.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E45F20-3F77-F0EB-A638-A77E91AF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13F3612A-6E22-A109-3EE8-F2D4CB25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3FCF-71D8-54EB-7E4E-B0472235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DB865F2-6914-5229-49A6-E1BCCB73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21564F6-08BD-5FF5-AFAC-2E63DB4A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Passaggio alla tecnologia LED grazie alla sua efficienza energetica, alla qualità della luce e alle capacità di regolazione spettrale.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 LED rispetto alle sorgenti luminose tradizionali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LED sono preferiti per la loro maggiore densità di fotoni fotosintetici (PPFD) e la sintonizzazione spettrale, che migliorano la crescita delle piante e i livelli di nutrienti.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Superano le sorgenti tradizionali come le lampade HPS e fluorescenti in termini di efficienza energetica e </a:t>
            </a:r>
            <a:r>
              <a:rPr lang="it-IT" sz="2000" i="0" dirty="0" err="1">
                <a:effectLst/>
                <a:latin typeface="Söhne"/>
              </a:rPr>
              <a:t>durata.I</a:t>
            </a:r>
            <a:r>
              <a:rPr lang="it-IT" sz="2000" i="0" dirty="0">
                <a:effectLst/>
                <a:latin typeface="Söhne"/>
              </a:rPr>
              <a:t> progressi dei LED includono una maggiore efficacia dei fotoni fotosintetici (PPE) e capacità di imitare la luce solare a tutto spettro.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 recenti progressi della tecnologia LED</a:t>
            </a:r>
            <a:endParaRPr lang="en-US" sz="2000" b="1" i="0" dirty="0"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Continui miglioramenti nell'efficienza dei LED, spettri luminosi sintonizzabili e innovazioni come il sistema di moduli LED a 6 canali di </a:t>
            </a:r>
            <a:r>
              <a:rPr lang="it-IT" sz="2000" i="0" dirty="0" err="1">
                <a:effectLst/>
                <a:latin typeface="Söhne"/>
              </a:rPr>
              <a:t>Osram</a:t>
            </a:r>
            <a:r>
              <a:rPr lang="it-IT" sz="2000" i="0" dirty="0">
                <a:effectLst/>
                <a:latin typeface="Söhne"/>
              </a:rPr>
              <a:t> per un controllo spettrale preciso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sviluppi mirano a risolvere problemi come la penetrazione e l'uniformità della luce e a ridurre il consumo energetico.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0E20D9B-076D-2048-BFE8-150BB0B0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8BD7F5D-088E-2BA4-FE9E-7C9832E8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8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BE8D-EE7C-7690-D2BB-0FDEFCE07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1136D9C-95EF-F1B8-67EB-612948D0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3DB3EB-EF89-AA79-49E6-AAB736D9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2033B-1A9D-2AFD-EDA3-A00610094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3" y="1556816"/>
            <a:ext cx="7139658" cy="4682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9DBF4-7174-D3D7-9F85-FCC2A53BB00B}"/>
              </a:ext>
            </a:extLst>
          </p:cNvPr>
          <p:cNvSpPr txBox="1"/>
          <p:nvPr/>
        </p:nvSpPr>
        <p:spPr>
          <a:xfrm>
            <a:off x="8328453" y="1599100"/>
            <a:ext cx="35573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Sistema LED OSRAM PHYTOFY RL con 6 canali colore sintonizzabili, operabili in modalità wireless e indipendente. Autorizzazione di OSRAM (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  <a:hlinkClick r:id="rId3"/>
              </a:rPr>
              <a:t>https://www.osram.com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).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Schema del modulo LED Phillips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GreenPower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, che evidenzia l'illuminazione della pensilina.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Illustra i vantaggi di una luce uniforme e diffusa per il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posizio-namento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più ravvicinato degli apparecchi e per una maggiore capacità di impilamento verticale delle fattorie. (Neo et al., 2022)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0529325-F753-822A-7134-AFD95ECD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2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9F41-974A-CB17-CD63-E5113133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2527A32-254A-224A-2213-485DDC4C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14CFD89-C993-CEC6-784D-DF4482DC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Vantaggi delle luci LED rispetto alla luce solare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Controllo spettrale: L'illuminazione dinamica dei LED permette di regolare i pigmenti fotosintetici, consentendo la crescita in luoghi non tradizionali.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Illuminazione costante: I LED offrono una fonte di luce costante, potenzialmente in grado di migliorare i cicli di crescita e la resa.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Gestione di parassiti e malattie: Spettri di luce specifici possono contribuire a ridurre la riproduzione dei parassiti e la diffusione delle malattie.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dirty="0"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Schermatura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solare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spettrale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Tecnologia innovativa che ottimizza la luce solare per la crescita delle piante, enfatizzando le lunghezze d'onda della luce rossa con pellicole luminescenti.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pellicole luminescenti migliorano lo spettro rosso della luce solare, aumentando l'efficienza della fotosintesi e la resa delle colture.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3B68AC-A7A2-CEB3-089B-49FCFEA2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A906C515-7812-E833-FDF8-A835724A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E1D6B-C1BF-A920-03D7-7618A440A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0572F89-DAD9-58BE-0AF5-9CEC40FE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E78565-7241-A890-5187-AAF98AD1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A1F786-55FE-250A-DA3C-2D1C8481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B426A-3874-408F-478A-9950B72BD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" y="1690688"/>
            <a:ext cx="7324534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F3D261-EB1C-E2FC-CC3F-FEB8C3DBA615}"/>
              </a:ext>
            </a:extLst>
          </p:cNvPr>
          <p:cNvSpPr txBox="1"/>
          <p:nvPr/>
        </p:nvSpPr>
        <p:spPr>
          <a:xfrm>
            <a:off x="8162734" y="1627282"/>
            <a:ext cx="360983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Il film di solfuro di rame e indio con punti quantici regola lo spettro solare per ottenere più lunghezze d'onda rosse nelle serre. Autorizzazione di </a:t>
            </a:r>
            <a:r>
              <a:rPr lang="it-IT" sz="15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Ubigro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(https://ubigro.com). </a:t>
            </a:r>
          </a:p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Le pellicole di colorante rosso nelle serre migliorano la crescita delle foglie verdi. </a:t>
            </a:r>
          </a:p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Mostra la conversione della luce solare in un maggiore contenuto di rosso grazie all'assorbimento dei fotoni verdi. (</a:t>
            </a:r>
            <a:r>
              <a:rPr lang="it-IT" sz="15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b,c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 Permesso da 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  <a:hlinkClick r:id="rId3"/>
              </a:rPr>
              <a:t>http://www.lleaf.com.au/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Schema del concentratore solare luminescente (LSC): sfrutta la luce solare per ottenere elettricità, sintonizzando lo spettro della luce trasmessa per una crescita ottimale. (Neo et al., 2022)</a:t>
            </a:r>
            <a:endParaRPr lang="en-US" sz="15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DA93A6D4-3804-A304-2B1C-441A2431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4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878E-5F47-FEB4-957F-20A8238A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88E5354-90A4-5AF4-D07A-D553B09E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FAA6636-3B49-279E-69F0-6CBAB711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804736"/>
            <a:ext cx="10611134" cy="475301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Reindirizzamento</a:t>
            </a:r>
            <a:r>
              <a:rPr lang="en-US" sz="2000" b="1" i="0" dirty="0">
                <a:effectLst/>
                <a:latin typeface="Söhne"/>
              </a:rPr>
              <a:t> della luce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fibre ottiche e i concentratori di luce solare risolvono il problema dell'esposizione eccessiva e insufficiente alla luce, garantendo una distribuzione uniforme della luce tra gli strati della pianta.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OFD (Optical </a:t>
            </a:r>
            <a:r>
              <a:rPr lang="it-IT" sz="2000" i="0" dirty="0" err="1">
                <a:effectLst/>
                <a:latin typeface="Söhne"/>
              </a:rPr>
              <a:t>Fiber</a:t>
            </a:r>
            <a:r>
              <a:rPr lang="it-IT" sz="2000" i="0" dirty="0">
                <a:effectLst/>
                <a:latin typeface="Söhne"/>
              </a:rPr>
              <a:t> </a:t>
            </a:r>
            <a:r>
              <a:rPr lang="it-IT" sz="2000" i="0" dirty="0" err="1">
                <a:effectLst/>
                <a:latin typeface="Söhne"/>
              </a:rPr>
              <a:t>Daylighting</a:t>
            </a:r>
            <a:r>
              <a:rPr lang="it-IT" sz="2000" i="0" dirty="0">
                <a:effectLst/>
                <a:latin typeface="Söhne"/>
              </a:rPr>
              <a:t>) utilizzano collettori di luce solare, fibre ottiche e diffusori per un'efficiente trasmissione della luce in ambienti interni.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Innovazioni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nelle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pratiche</a:t>
            </a:r>
            <a:r>
              <a:rPr lang="en-US" sz="2000" b="1" i="0" dirty="0">
                <a:effectLst/>
                <a:latin typeface="Söhne"/>
              </a:rPr>
              <a:t> Agricole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Lo sviluppo di tecnologie di schermatura dello spettro solare e di tecniche di reindirizzamento della luce segnano progressi significativi, che promettono un aumento della resa dei raccolti e operazioni di coltivazione verticale sostenibili.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AA7433-3C7E-9C4B-96E4-21DE4E0C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54CBC4A4-7072-54D7-0A07-10E3F514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1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8BEE0-12BB-BC4A-7462-06A0A43A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C6109E6-075A-4C8D-2D07-35C77E0A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AE2A7EE-D98B-474A-6C2D-EAAEA42A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78281-E8D6-ED48-6AEB-39FC7FF56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83" y="1548472"/>
            <a:ext cx="8352455" cy="3708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AF73A-91F7-8426-FE45-540EE54DFE33}"/>
              </a:ext>
            </a:extLst>
          </p:cNvPr>
          <p:cNvSpPr txBox="1"/>
          <p:nvPr/>
        </p:nvSpPr>
        <p:spPr>
          <a:xfrm>
            <a:off x="1799714" y="5455417"/>
            <a:ext cx="7794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Lo schema mostra l'integrazione di collettori solari passivi/attivi, fibre ottiche e diffusori di luce. L'immagine a lato mostra la luce reindirizzata attraverso le fibre ottiche e i diffusori su un rack di coltivazione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(Neo et al., 2022)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EC9F39C4-B160-41C8-1FF4-6A032B77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254"/>
            <a:ext cx="6688540" cy="497460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 err="1"/>
              <a:t>Agricoltura</a:t>
            </a:r>
            <a:r>
              <a:rPr lang="en-US" sz="1800" b="1" dirty="0"/>
              <a:t> in </a:t>
            </a:r>
            <a:r>
              <a:rPr lang="en-US" sz="1800" b="1" dirty="0" err="1"/>
              <a:t>ambiente</a:t>
            </a:r>
            <a:r>
              <a:rPr lang="en-US" sz="1800" b="1" dirty="0"/>
              <a:t> </a:t>
            </a:r>
            <a:r>
              <a:rPr lang="en-US" sz="1800" b="1" dirty="0" err="1"/>
              <a:t>controllato</a:t>
            </a:r>
            <a:r>
              <a:rPr lang="en-US" sz="1800" b="1" dirty="0"/>
              <a:t>(CEA):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La CEA è un approccio tecnologico alla produzione di colture, che ottimizza la crescita delle piante attraverso un controllo preciso di fattori ambientali quali temperatura, umidità, intensità luminosa, spettro e concentrazione di CO2.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Si applica in ambienti come le serre, l'agricoltura indoor e l'agricoltura verticale, consentendo la crescita delle colture durante tutto l'anno, rese più elevate e un uso efficiente dell'acqua.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 err="1"/>
              <a:t>Agricoltura</a:t>
            </a:r>
            <a:r>
              <a:rPr lang="en-GB" sz="1800" b="1" dirty="0"/>
              <a:t> </a:t>
            </a:r>
            <a:r>
              <a:rPr lang="en-GB" sz="1800" b="1" dirty="0" err="1"/>
              <a:t>verticale</a:t>
            </a:r>
            <a:r>
              <a:rPr lang="en-GB" sz="1800" b="1" dirty="0"/>
              <a:t> (VF):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Consiste nel coltivare le colture in strati impilati verticalmente, spesso in un ambiente controllato, utilizzando metodi di coltivazione senza suolo come l'idroponica, l'aeroponica o l'acquaponica.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Utilizza lo spazio verticale per aumentare significativamente la resa delle colture per metro quadro rispetto ai metodi di coltivazione tradizionali.</a:t>
            </a:r>
            <a:endParaRPr lang="en-GB" sz="18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501D7-A08C-DDBF-A957-BF5421521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8"/>
          <a:stretch/>
        </p:blipFill>
        <p:spPr bwMode="auto">
          <a:xfrm>
            <a:off x="7526740" y="780371"/>
            <a:ext cx="3211785" cy="2190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wegreen">
            <a:extLst>
              <a:ext uri="{FF2B5EF4-FFF2-40B4-BE49-F238E27FC236}">
                <a16:creationId xmlns:a16="http://schemas.microsoft.com/office/drawing/2014/main" id="{37F9A53C-BFDF-48C0-CC08-DC1A23AEE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7526740" y="3184610"/>
            <a:ext cx="3211785" cy="1928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4D04FE-59B8-B178-FE7D-48AB4F3FF301}"/>
              </a:ext>
            </a:extLst>
          </p:cNvPr>
          <p:cNvSpPr txBox="1"/>
          <p:nvPr/>
        </p:nvSpPr>
        <p:spPr>
          <a:xfrm>
            <a:off x="7452600" y="5279132"/>
            <a:ext cx="42444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Example of a) Plant factory with artificial lighting (PFAL) - </a:t>
            </a:r>
            <a:r>
              <a:rPr lang="en-GB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AeroFarms</a:t>
            </a:r>
            <a:r>
              <a:rPr lang="en-GB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(van </a:t>
            </a:r>
            <a:r>
              <a:rPr lang="en-GB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Delten</a:t>
            </a:r>
            <a:r>
              <a:rPr lang="en-GB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2021), and b) Indoor vertical farm unit installed in large grocery store (Swegreen, Stockholm)</a:t>
            </a:r>
            <a:endParaRPr lang="sv-SE" sz="1600" b="1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B23D2-4F03-8E39-8C65-9D9BB92E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058621-24BC-33FE-274B-9CE10C45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E0F15D4-33E8-D711-241C-9FD53F96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125170" cy="50223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     Sistemi di illuminazione ibridi intelligenti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transizione verso l'agricoltura indoor ha aumentato in modo significativo il consumo di energia elettrica, soprattutto per l'illuminazione artificiale nelle fabbriche di piante. I sistemi ibridi intelligenti combinano luce naturale e artificiale, con l'obiettivo di ridurre l'uso di energia e supportare le reti elettriche urbane.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      Implementazione e sfide dei sistemi di illuminazione ibrida intelligente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Sfruttare la luce solare e i pannelli fotovoltaici per ottenere energia, affrontando le sfide dell'efficienza di conversione dell'energia e delle perdite.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Adattare i sistemi di illuminazione diurna per uso agricolo per soddisfare l'intensità luminosa e gli spettri necessari alla fotosintesi.</a:t>
            </a:r>
          </a:p>
          <a:p>
            <a:pPr marL="352425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Vantaggi dei sistemi di illuminazione ibrida intelligente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Regolazione automatica dell'illuminazione artificiale in base alla luce solare in tempo reale, riducendo l'uso di elettricità, i costi e l'impatto ambientale.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L'uso della luce naturale favorisce la crescita delle piante e può aumentare la resa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89CD49B-90EA-B500-9C31-A62D33AC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44176E4-F383-5DC3-7DC0-7C251D87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59FB9-1161-19B3-69B1-EB397F73B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05DE50E-9AE6-BA09-5145-48620B21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69A723-5664-93B1-B4A6-ED172A1E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A274A-1A21-34F6-3ED0-4029DE807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08" y="1523845"/>
            <a:ext cx="6569629" cy="3855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BF0E5-3A03-16FE-4802-5B35607F1F72}"/>
              </a:ext>
            </a:extLst>
          </p:cNvPr>
          <p:cNvSpPr txBox="1"/>
          <p:nvPr/>
        </p:nvSpPr>
        <p:spPr>
          <a:xfrm>
            <a:off x="1107559" y="5525353"/>
            <a:ext cx="10184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Lo schema mette a confronto un sistema di illuminazione ibrido intelligente con un sistema di illuminazione artificiale autonomo, evidenziando la caratteristica principale del sistema intelligente: un sensore che monitora l'intensità della luce per le piante, attivando le luci artificiali quando necessario, in modo completamente automatico.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(Neo et al., 2022)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1F9246A-6AE1-E1A3-7A33-48B3C8AD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5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04B6-0ADE-3395-DE3E-2E40D81AC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9CE597F-50A6-1F42-3627-1F267403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AA7C961-4B55-FFD3-128F-E55CC791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8" y="1535374"/>
            <a:ext cx="11179313" cy="5022376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Impatto economico e ambientale dei sistemi ibridi intelligenti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È necessario valutare i costi iniziali rispetto ai risparmi a lungo termine e ai benefici ambientali.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ibridi, che combinano i LED con la luce solare, potrebbero offrire un risparmio energetico fino al 70%, fornendo un'opzione di agricoltura urbana sostenibile.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16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Prospettive future per l'illuminazione a LED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progressi tecnologici nell'illuminazione a LED hanno apportato notevoli benefici all'agricoltura moderna.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Nonostante l'elevato consumo energetico, i miglioramenti nell'efficienza e nella progettazione dei LED stanno riducendo i costi operativi.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alternative, come le pellicole che modellano gli spettri e i sistemi basati su fibre ottiche, offrono soluzioni ecologiche, ma dipendono dalla redditività economica.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L'illuminazione ibrida intelligente, che combina luce naturale e artificiale, emerge come una soluzione sostenibile che promette notevoli risparmi energetici e un'illuminazione costante delle colture.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4A95E9-709A-F438-35F4-4319967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9F65A84C-5CE8-4F33-9C2D-7706744F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94E0-1AE4-BF5E-AB83-74CA2789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2F15009-4625-E9E4-A944-A5593E53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958"/>
            <a:ext cx="11199395" cy="1009651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Esigenze nutrizionali delle piante e loro fornitura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26B7C7D-58E6-7455-1DCC-BB9A60E0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2141620"/>
            <a:ext cx="11000096" cy="441612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     Fabbisogno e apporto di nutrienti in idroponica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Obiettivo: fornire in modo efficiente alle piante i nutrienti essenziali, l'acqua e l'ossigeno.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nutrienti vengono forniti attraverso una formula ben studiata, che richiede un rifornimento tempestivo.</a:t>
            </a:r>
          </a:p>
          <a:p>
            <a:pPr marL="809625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Nutrienti essenziali per la crescita delle piante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Sono necessari 17 nutrienti essenziali, suddivisi in macronutrienti (N, P, K, Ca, Mg, S) e micronutrienti (Cl, Fe, B, Mn, Na, Zn, Cu, Mo).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Idrogeno (H), ossigeno (O) e carbonio (C) derivano dall'acqua e dalla CO2.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aggiunte più recenti includono il silicio (Si) per la resistenza allo stress e il nichel (Ni) come attivatore enzimatico, anche se il Ni viene spesso omesso dalle formule idroponiche.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090A83-75F2-C791-2185-E5087EE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D7D5D4B-1301-068C-DCA0-E5A39CB0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45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D00E-25A8-284F-8099-9929B83B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02A6478-999B-9A6C-0C61-95E11AD9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F38250D-1824-6076-15A6-6DB6F1CD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Formula e preparazione della soluzione nutritiva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Influenzata dal tipo di coltura, dalla fase di crescita e dalle condizioni, che richiedono aggiustamenti per luce e temperatura.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L'uso di concentrazioni coerenti di nutrienti in ambienti controllati, misurati dalla conducibilità elettrica (EC).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Possono essere necessarie soluzioni personalizzate, senza una formula universale. Le formule comunemente utilizzate sono </a:t>
            </a:r>
            <a:r>
              <a:rPr lang="it-IT" sz="2000" i="0" dirty="0" err="1">
                <a:effectLst/>
                <a:latin typeface="Söhne"/>
              </a:rPr>
              <a:t>Hoagland</a:t>
            </a:r>
            <a:r>
              <a:rPr lang="it-IT" sz="2000" i="0" dirty="0">
                <a:effectLst/>
                <a:latin typeface="Söhne"/>
              </a:rPr>
              <a:t>, </a:t>
            </a:r>
            <a:r>
              <a:rPr lang="it-IT" sz="2000" i="0" dirty="0" err="1">
                <a:effectLst/>
                <a:latin typeface="Söhne"/>
              </a:rPr>
              <a:t>Sonneveld</a:t>
            </a:r>
            <a:r>
              <a:rPr lang="it-IT" sz="2000" i="0" dirty="0">
                <a:effectLst/>
                <a:latin typeface="Söhne"/>
              </a:rPr>
              <a:t> modificato, </a:t>
            </a:r>
            <a:r>
              <a:rPr lang="it-IT" sz="2000" i="0" dirty="0" err="1">
                <a:effectLst/>
                <a:latin typeface="Söhne"/>
              </a:rPr>
              <a:t>Jack's</a:t>
            </a:r>
            <a:r>
              <a:rPr lang="it-IT" sz="2000" i="0" dirty="0">
                <a:effectLst/>
                <a:latin typeface="Söhne"/>
              </a:rPr>
              <a:t> e UA </a:t>
            </a:r>
            <a:r>
              <a:rPr lang="en-US" sz="2000" i="0" dirty="0">
                <a:effectLst/>
                <a:latin typeface="Söhne"/>
              </a:rPr>
              <a:t>CEAC.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dirty="0">
                <a:latin typeface="Söhne"/>
              </a:rPr>
              <a:t>Il </a:t>
            </a:r>
            <a:r>
              <a:rPr lang="en-US" sz="2000" b="1" dirty="0" err="1">
                <a:latin typeface="Söhne"/>
              </a:rPr>
              <a:t>Processo</a:t>
            </a:r>
            <a:r>
              <a:rPr lang="en-US" sz="2000" b="1" dirty="0">
                <a:latin typeface="Söhne"/>
              </a:rPr>
              <a:t> di </a:t>
            </a:r>
            <a:r>
              <a:rPr lang="en-US" sz="2000" b="1" dirty="0" err="1">
                <a:latin typeface="Söhne"/>
              </a:rPr>
              <a:t>preparazione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miscele di nutrienti possono essere </a:t>
            </a:r>
            <a:r>
              <a:rPr lang="it-IT" sz="2000" i="0" dirty="0" err="1">
                <a:effectLst/>
                <a:latin typeface="Söhne"/>
              </a:rPr>
              <a:t>pre</a:t>
            </a:r>
            <a:r>
              <a:rPr lang="it-IT" sz="2000" i="0" dirty="0">
                <a:effectLst/>
                <a:latin typeface="Söhne"/>
              </a:rPr>
              <a:t>-miscelate o preparate da singoli componenti per le esigenze specifiche delle colture, utilizzando fertilizzanti solubili in acqua e di elevata purezza.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creazione di soluzioni stock concentrate, in genere a concentrazione 50x o 100x, per evitare precipitati insolubili, richiede spesso la separazione in due serbatoi per garantire la stabilità chimica.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linee guida e le formule per la preparazione delle soluzioni sono disponibili in letteratura.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F633D3-5D7A-1B1C-1A45-A413E42E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A7E0776-69DB-CE77-3C3F-D7DB00EC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79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1822-AB4D-EAA9-9666-764C71E0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9513116-EB26-2702-CB6E-18DA2DB9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FDAFDFC-1702-45F1-9D6B-034C82D5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470350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Assorbimento</a:t>
            </a:r>
            <a:r>
              <a:rPr lang="en-US" sz="2000" b="1" i="0" dirty="0">
                <a:effectLst/>
                <a:latin typeface="Söhne"/>
              </a:rPr>
              <a:t> della </a:t>
            </a:r>
            <a:r>
              <a:rPr lang="en-US" sz="2000" b="1" i="0" dirty="0" err="1">
                <a:effectLst/>
                <a:latin typeface="Söhne"/>
              </a:rPr>
              <a:t>soluzione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nutritiva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pratiche di riempimento variano a seconda delle specie vegetali e delle cultivar, a causa dei diversi tassi di assorbimento dei nutrienti e dell'acqua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colture a ciclo breve possono non richiedere la regolazione della soluzione all'interno di un ciclo, mentre le colture a ciclo lungo possono necessitare di regolazioni, soprattutto quando si passa da una fase di crescita all'altra.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 monitoraggio di routine si basa su misurazioni di EC e pH, a causa del costo elevato e della complessità di una profilazione dettagliata dei nutrienti.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11F17-88F4-C2C0-1221-7573E288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141C9A-5BEE-BAC8-75F9-909FC9307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45681"/>
              </p:ext>
            </p:extLst>
          </p:nvPr>
        </p:nvGraphicFramePr>
        <p:xfrm>
          <a:off x="2914793" y="4394139"/>
          <a:ext cx="6680391" cy="11691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46444">
                  <a:extLst>
                    <a:ext uri="{9D8B030D-6E8A-4147-A177-3AD203B41FA5}">
                      <a16:colId xmlns:a16="http://schemas.microsoft.com/office/drawing/2014/main" val="850186015"/>
                    </a:ext>
                  </a:extLst>
                </a:gridCol>
                <a:gridCol w="2173725">
                  <a:extLst>
                    <a:ext uri="{9D8B030D-6E8A-4147-A177-3AD203B41FA5}">
                      <a16:colId xmlns:a16="http://schemas.microsoft.com/office/drawing/2014/main" val="758040805"/>
                    </a:ext>
                  </a:extLst>
                </a:gridCol>
                <a:gridCol w="3660222">
                  <a:extLst>
                    <a:ext uri="{9D8B030D-6E8A-4147-A177-3AD203B41FA5}">
                      <a16:colId xmlns:a16="http://schemas.microsoft.com/office/drawing/2014/main" val="680232248"/>
                    </a:ext>
                  </a:extLst>
                </a:gridCol>
              </a:tblGrid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Gruppo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Elementi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Descrizione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53538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, NH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, P, K, Mn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Assorbimento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attivo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rimozione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rapida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75540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Mg, S, Fe, Zn, Cu, Mo, Cl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Assorbimento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intermedio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rimozione</a:t>
                      </a:r>
                      <a:r>
                        <a:rPr lang="en-US" sz="1400" dirty="0">
                          <a:effectLst/>
                        </a:rPr>
                        <a:t> intermedia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462031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Ca, B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Assorbimento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passivo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rimozione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lenta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6804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7316A2-3526-3322-4165-34F1D6320484}"/>
              </a:ext>
            </a:extLst>
          </p:cNvPr>
          <p:cNvSpPr txBox="1"/>
          <p:nvPr/>
        </p:nvSpPr>
        <p:spPr>
          <a:xfrm>
            <a:off x="2266178" y="5611474"/>
            <a:ext cx="7450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Tassi di assorbimento degli elementi essenziali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Niu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2022)</a:t>
            </a: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AC8DE0F0-D64F-64FB-40E7-82BC0D4E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67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A5AFC-AB09-BB95-7D93-974252A36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0F65002-8741-6276-719B-95302495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73348AE-D5BF-F067-E06B-C309B7DB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8" y="1535374"/>
            <a:ext cx="11227439" cy="5022376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>
                <a:effectLst/>
                <a:latin typeface="Söhne"/>
              </a:rPr>
              <a:t>pH e </a:t>
            </a:r>
            <a:r>
              <a:rPr lang="en-US" sz="2000" b="1" i="0" dirty="0" err="1">
                <a:effectLst/>
                <a:latin typeface="Söhne"/>
              </a:rPr>
              <a:t>qualità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dell'acqua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L'intervallo di pH ottimale per le soluzioni idroponiche è compreso tra 5,5 e 6,5, con regolazioni regolari necessarie per la salute delle piante.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temperatura e l'aerazione dell'acqua influiscono sui livelli di ossigeno disciolto, fondamentale per la respirazione delle radici.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L'analisi della qualità dell'acqua è essenziale per preparare le soluzioni nutritive, con strategie per gestire l'accumulo di ioni nei sistemi a ricircolo.</a:t>
            </a:r>
            <a:endParaRPr lang="en-US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Sistema di gestione dei nutrienti </a:t>
            </a:r>
            <a:r>
              <a:rPr lang="en-US" sz="2000" b="1" i="0" dirty="0">
                <a:effectLst/>
                <a:latin typeface="Söhne"/>
              </a:rPr>
              <a:t>(NMS)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elementi essenziali richiedono concentrazioni e rapporti precisi, ma il monitoraggio in tempo reale è difficile a causa del costo e dello stadio di sviluppo dei sensori specifici per gli ioni.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utilizzano spesso sensori di elettroconduttività (EC) e di livello dell'acqua per gestire la concentrazione totale di ioni.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ad anello chiuso si regolano in base al feedback; 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ad anello aperto, più semplici e meno costosi, sono privi di controlli di feedback, il che pone problemi per quanto riguarda i requisiti variabili dei nutrienti.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E9F2811-B6AA-9049-5C5A-AEF5F8C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118B564C-4E43-E771-EFD6-030A96DF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31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89B61-D1C8-54DD-F791-72421962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B434A7C-47A3-A6A2-9AD9-D863A5F2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1B1128-ACE3-0E65-A4C5-C4BE231A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62150-FE57-D754-E0AE-AFF6386B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1" y="1690688"/>
            <a:ext cx="7084425" cy="3842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60F244-E7BD-9B47-D14E-13225DD2FADC}"/>
              </a:ext>
            </a:extLst>
          </p:cNvPr>
          <p:cNvSpPr txBox="1"/>
          <p:nvPr/>
        </p:nvSpPr>
        <p:spPr>
          <a:xfrm>
            <a:off x="2208614" y="5768505"/>
            <a:ext cx="7450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Esempio di architettura di un sistema di gestione dei nutrienti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(Ban et al., 2020)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59341D5-A92E-C07A-67F3-9FF15806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9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54172-5558-1270-D958-A4B123C0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F1D0950-3587-9A4D-A921-B30A8C22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EAEE2AD-4D8C-650D-42D1-D0F43E48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768642"/>
            <a:ext cx="11000096" cy="478910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Tecnologia di rilevamento e automazione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Fondamentale per una gestione ambientale efficace, l'utilizzo di sensori e attuatori per monitorare e controllare condizioni come temperatura, umidità, intensità luminosa, livelli di CO2, concentrazione di nutrienti e livelli di pH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rilevamento dei nutrienti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progressi nel rilevamento </a:t>
            </a:r>
            <a:r>
              <a:rPr lang="it-IT" sz="2000" i="0" dirty="0" err="1">
                <a:effectLst/>
                <a:latin typeface="Söhne"/>
              </a:rPr>
              <a:t>ionoselettivo</a:t>
            </a:r>
            <a:r>
              <a:rPr lang="it-IT" sz="2000" i="0" dirty="0">
                <a:effectLst/>
                <a:latin typeface="Söhne"/>
              </a:rPr>
              <a:t> dei nutrienti e gli strumenti di intelligenza artificiale per il monitoraggio in tempo reale migliorano la precisione nella gestione dei nutrienti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monitoraggio e controllo delle piante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tecnologia IoT consente il monitoraggio e il controllo continui, con sensori visivi, sensori di fluorescenza clorofilliana e sensori spettrali che aiutano nella valutazione della salute delle piante e nella gestione ambientale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1F2571D-2896-5DCD-F91C-758C11DE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C1A24DF-7F55-73B1-4CCA-7FF1D139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7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919D-0F38-0E01-A68B-8B5714CD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DA7A7E4-A053-4895-2C9E-8396E163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5935FB0-9045-C977-0ABB-AC18BA7A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B1CC6-D207-E556-5FEB-E10D6610B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319343" cy="4236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12D30D-27A8-A7FC-F54E-A3B2A34EAB08}"/>
              </a:ext>
            </a:extLst>
          </p:cNvPr>
          <p:cNvSpPr txBox="1"/>
          <p:nvPr/>
        </p:nvSpPr>
        <p:spPr>
          <a:xfrm>
            <a:off x="8422105" y="1746749"/>
            <a:ext cx="34831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 metodi di monitoraggio dei nutrienti in idrocoltura comprendono: 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valutazione visiva dei sintomi delle piante; 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valutazione di EC e pH;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cromatografia ionica;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l'analisi del sale;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l'analisi dei tessuti fogliari;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l'analisi specifica degli ioni con elettrodi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iono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-selettivi. 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CDBE5908-9D5A-440E-4E34-FC92C87B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8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1A8EC-3135-42AC-8636-89BCCF83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E21EE6E-C0E1-751C-4DA3-52DD8271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CECA0ED-6C96-323E-6305-902541F4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urbana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(UF)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La coltivazione, la lavorazione e la distribuzione di cibo nelle aree urbane o nelle loro vicinanze, utilizzando metodi come i giardini pensili, gli orti comunitari e le fattorie verticali.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Mira ad avvicinare la produzione alimentare ai consumatori urbani e a fare un uso efficiente degli spazi urbani a fini agricoli.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indoor (IF)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Coltivazione di piante o colture in spazi interni utilizzando la CEA, spesso con illuminazione artificiale (come i LED) e sistemi di controllo del clima per creare condizioni ottimali.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Può variare da piccole installazioni domestiche a grandi operazioni commerciali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Produzioni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vegetali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con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illuminazione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artificiale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(PFAL)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Un tipo di agricoltura indoor in cui le colture sono coltivate sotto la luce artificiale (di solito LED) in un ambiente completamente controllato, che consente una produzione costante per tutto l'anno.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Offre un controllo completo dei fattori ambientali, tra cui luce, temperatura, umidità, livelli di CO2 e sostanze nutritive.</a:t>
            </a:r>
            <a:endParaRPr lang="en-US" b="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95B93B-69AF-F3A2-19C5-A33720D2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BA13142B-31FE-2D39-2E18-B66A6CD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3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4D08-562F-0CEF-A08F-54631828C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2D9C631-8B8E-1550-B169-407E34F6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A3E0F0E-7172-B4AF-B8CC-B93BC9C4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13CB3-8634-BB68-640D-AED05DC44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9631"/>
            <a:ext cx="6947264" cy="4617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9002F-3499-294C-387E-AA411F862DC9}"/>
              </a:ext>
            </a:extLst>
          </p:cNvPr>
          <p:cNvSpPr txBox="1"/>
          <p:nvPr/>
        </p:nvSpPr>
        <p:spPr>
          <a:xfrm>
            <a:off x="8081554" y="3238689"/>
            <a:ext cx="36955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Rilevamento della crescita e dello stress in tempo reale nelle piantine utilizzando l'intelligenza artificiale e i sensori per una produzione intelligente presso il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Chungnam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National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University's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Agricultural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Production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Machinery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and Precision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Agriculture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Lab, Corea del Sud.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E74D623F-8CC1-D556-9638-79775116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94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FAC8C-E8B1-705A-FDC0-3A7F9BEB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564DEA-BAFC-D3C6-F261-D21FD81E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6F9E00D-2169-34D0-39D2-AA0E92E8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4A067-6CB2-B77F-18EE-60A8390FE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4" y="1570604"/>
            <a:ext cx="8773957" cy="4037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4B300-CA59-4408-DDE0-F45D8C48520D}"/>
              </a:ext>
            </a:extLst>
          </p:cNvPr>
          <p:cNvSpPr txBox="1"/>
          <p:nvPr/>
        </p:nvSpPr>
        <p:spPr>
          <a:xfrm>
            <a:off x="1863634" y="5771575"/>
            <a:ext cx="8342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Una rappresentazione schematica dei sistemi di monitoraggio e controllo basati sull'IoT per le aziende agricole verticali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1E00B438-F00E-7C25-7B95-20113562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49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B100-EDAA-E6C1-4BCC-50BABF082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5E5DD5-2565-557A-683D-28517D29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8B4795-997A-B014-0EC6-534D28A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F0317-353F-5EE2-DCFB-C808F1D39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0" y="1690688"/>
            <a:ext cx="7508973" cy="427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517BF-9B9A-D78A-7439-7C7793C87B35}"/>
              </a:ext>
            </a:extLst>
          </p:cNvPr>
          <p:cNvSpPr txBox="1"/>
          <p:nvPr/>
        </p:nvSpPr>
        <p:spPr>
          <a:xfrm>
            <a:off x="8330671" y="2933995"/>
            <a:ext cx="33919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Le operazioni di agricoltura verticale senza operatore includono le principali fasi 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lavorazione,il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menu dell'app di monitoraggio e controllo wireless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PlantKeeper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, e (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c,d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 produzione e gestione automatizzate.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90EB73D4-A0CF-C510-7351-DBD01E7C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47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706F-C2C4-9DA9-8244-85B0200A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9A192A0-1A58-23A9-8B89-E478B0C6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DB38E10-291F-B959-582A-740C73B4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64116-5049-59E9-3C25-88A35C81B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5" y="1503111"/>
            <a:ext cx="6512741" cy="38829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A7526E-5FF9-D713-F91C-8B4197177ADC}"/>
              </a:ext>
            </a:extLst>
          </p:cNvPr>
          <p:cNvSpPr txBox="1"/>
          <p:nvPr/>
        </p:nvSpPr>
        <p:spPr>
          <a:xfrm>
            <a:off x="2227766" y="5442715"/>
            <a:ext cx="723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Operazioni non presidiate nell'agricoltura verticale: (a) nastro trasportatore automatico; (b) telecamera di controllo montata su rack; (c) il robot Angus, che pesa circa 1.000 kg; e (d) il braccio robotico di raccolta 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Iron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Ox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B84F542-22DB-A66B-6153-C3162DA6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70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5AFC-B56F-2DF5-3CB6-00CDB9255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96401D5-EFB1-570D-4344-F41F4E48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2039EC-D570-CB4A-96C0-9ED559F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19266-B2CC-833E-060C-EB94D4959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9" y="1511689"/>
            <a:ext cx="10256828" cy="41227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2E996-6B93-31F5-3BD0-1E7EC38BCB9E}"/>
              </a:ext>
            </a:extLst>
          </p:cNvPr>
          <p:cNvSpPr txBox="1"/>
          <p:nvPr/>
        </p:nvSpPr>
        <p:spPr>
          <a:xfrm>
            <a:off x="1863634" y="5771575"/>
            <a:ext cx="8342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Applicazione combinata di diversi algoritmi basati sull'intelligenza artificiale (MSAM, FE, DKL DNN e GP) per determinare più ioni in soluzioni idroponiche.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93FF033A-E384-539D-671F-77326B46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69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C7FB5-149D-9781-EF6B-AC4841F2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1749AE8-8208-98DE-C834-21085447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EB671A6-634D-116A-C8B4-336798EA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coltivazione verticale senza operatore (UVFS)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L'automazione e la robotica semplificano le operazioni, offrendo vantaggi come l'efficienza delle risorse, la produzione per tutto l'anno, la riduzione dell'impatto ambientale e l'ottimizzazione dello spazio.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coltivazione verticale automatizzati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Dalla semina al raccolto, le tecnologie di automazione riducono i costi di manodopera e migliorano la sicurezza e la produttività.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robotizzati per l'agricoltura verticale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I robot eseguono compiti di precisione, riducendo i costi di manodopera e migliorando la coerenza delle operazioni agricole.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Agricoltura verticale con i droni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I droni migliorano il monitoraggio e la gestione delle colture, offrendo precisione aerea e approfondimenti basati sui dati per migliorare la salute e la resa delle colture.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3CEA809-B681-58A4-9DB5-71AF2B34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2EF1E58-2AFB-405D-DD1C-D0B668AD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35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BE058-BC94-C729-7D81-CBBD1B98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4E65B12-C3A9-7CA8-D399-2A564246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52565E-81EF-43EC-D865-437C8BD2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A4D30-8336-BD63-3AB1-E103A1695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4" y="1514860"/>
            <a:ext cx="6396791" cy="40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876C4-01D5-471C-9C32-B421985ACBB6}"/>
              </a:ext>
            </a:extLst>
          </p:cNvPr>
          <p:cNvSpPr txBox="1"/>
          <p:nvPr/>
        </p:nvSpPr>
        <p:spPr>
          <a:xfrm>
            <a:off x="2690950" y="5735448"/>
            <a:ext cx="7039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Uso di UAV/droni nell'agricoltura verticale: (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a,b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 drone autonomo (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iFarm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, Abu Dhabi, EAU) (c) drone autonomo; (d) droni AI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1936103F-271D-E9C4-4EC9-E31AD5F1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70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A2359-D076-9AB5-DC71-EADDBD4F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E455BF6-E6EB-8ABE-7484-7900B4D6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731"/>
            <a:ext cx="10515600" cy="846974"/>
          </a:xfrm>
        </p:spPr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4E4EEAB-DB66-6E58-023D-3988B183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949116"/>
            <a:ext cx="10673070" cy="460863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000" b="1" i="0" dirty="0">
                <a:effectLst/>
                <a:latin typeface="Söhne"/>
              </a:rPr>
              <a:t>Tendenze della ricerca - Intelligenza artificiale (IA)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  <a:spcAft>
                <a:spcPts val="600"/>
              </a:spcAft>
            </a:pPr>
            <a:r>
              <a:rPr lang="it-IT" sz="2000" i="0" dirty="0">
                <a:effectLst/>
                <a:latin typeface="Söhne"/>
              </a:rPr>
              <a:t>L'intelligenza artificiale ottimizza le condizioni ambientali e l'utilizzo delle risorse, con applicazioni nel monitoraggio, nell'ottimizzazione e nel rilevamento dello stress.</a:t>
            </a:r>
          </a:p>
          <a:p>
            <a:pPr marL="1079500" lvl="1" indent="-269875">
              <a:lnSpc>
                <a:spcPct val="100000"/>
              </a:lnSpc>
              <a:spcAft>
                <a:spcPts val="600"/>
              </a:spcAft>
            </a:pPr>
            <a:r>
              <a:rPr lang="it-IT" sz="2000" i="0" dirty="0">
                <a:effectLst/>
                <a:latin typeface="Söhne"/>
              </a:rPr>
              <a:t>I modelli di apprendimento profondo supportano compiti come la segmentazione delle foglie e la classificazione dello stress, migliorando l'analisi della salute delle piante.</a:t>
            </a:r>
          </a:p>
          <a:p>
            <a:pPr marL="1079500" lvl="1" indent="-269875">
              <a:lnSpc>
                <a:spcPct val="100000"/>
              </a:lnSpc>
              <a:spcAft>
                <a:spcPts val="600"/>
              </a:spcAft>
            </a:pPr>
            <a:r>
              <a:rPr lang="it-IT" sz="2000" i="0" dirty="0">
                <a:effectLst/>
                <a:latin typeface="Söhne"/>
              </a:rPr>
              <a:t>Le problematiche includono la gestione dei dati, la diversità degli algoritmi, i problemi di privacy e sicurezza e la necessità di trasparenza e di attenuazione dei pregiudizi nelle applicazioni di IA.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D50F831-12D3-37CC-9337-B520595C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E814D73-F8EC-B696-374A-6BC6A893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46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9EAB9-2338-5B4A-3EBC-ED2941E9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3102254-3B75-FAAA-6AB1-5B7160F2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C68F35-9D80-0E63-B8F6-1011E785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Produzione vegetale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Offre opportunità per colture diverse in ambienti controllati.</a:t>
            </a: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Permette di produrre tutto l'anno e di esplorare nuove colture e mercati di nicchia.</a:t>
            </a: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sfide includono la limitata diversità delle colture e la necessità di cultivar specializzate.</a:t>
            </a: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selezione strategica per la crescita compatta e l'efficienza delle risorse è fondamentale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Sostenibilità ambientale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Riduce l'uso di pesticidi, conserva l'acqua e la terra e minimizza il trasporto degli alimenti.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costi iniziali e operativi e il controllo climatico ad alta intensità energetica rappresentano una sfida.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L'ottimizzazione della progettazione del sistema e l'implementazione di sistemi circolari sono essenziali per la sostenibilità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Sostenibilità economica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Sostenibile grazie alla riduzione dei costi di trasporto e alla resilienza climatica.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L'elevato consumo di energia elettrica rappresenta una sfida economica significativa.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energie rinnovabili e le tecnologie avanzate potrebbero ridurre i costi e migliorare l'efficienza.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F06280-CB02-2C82-230A-4900CDBD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8B15671-10C8-68EE-28C5-CFA6B8AF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8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96C23-1E13-0479-BEA8-2CAFEBE7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EEE2BF-CB56-36AC-9D0E-398B164F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28F7C23-29E0-C0CC-C9D3-36A0F2D8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Sicurezza alimentare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Affronta le sfide dell'urbanizzazione, del cambiamento climatico e del degrado del territorio.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Incoraggia l'autosufficienza urbana nella produzione alimentare.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vincoli economici e spaziali richiedono soluzioni strategiche per il ripristino degli ecosistemi e la domanda urbana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Nuove tecnologie - opportunità e sfide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L'integrazione di colture idroponiche, aeroponiche e acquaponiche con intelligenza artificiale, sensori e automazione migliora l'efficienza e la resa.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complessità dell'integrazione dei sistemi, dell'irrigazione uniforme e della gestione dell'illuminazione rappresentano sfide significative.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Per far progredire l'agricoltura verticale come soluzione sostenibile è necessario superare questi problemi di integrazione e gestione.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9FD8E4-0D50-9584-6110-C4D15417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DB231FB-78D5-6170-4D60-452545B0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0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0C4DC-3EA6-2AEC-59C2-B5349190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337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Confronto tra agricoltura in campo aperto (a sinistra) e agricoltura in ambiente controllato (a destra) </a:t>
            </a:r>
            <a:endParaRPr lang="en-GB" sz="32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 descr="Current status and future challenges in implementing and upscaling vertical  farming systems | Nature Food">
            <a:extLst>
              <a:ext uri="{FF2B5EF4-FFF2-40B4-BE49-F238E27FC236}">
                <a16:creationId xmlns:a16="http://schemas.microsoft.com/office/drawing/2014/main" id="{D03071F5-9BBE-A300-6A2C-5CE2B15E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55453" b="-958"/>
          <a:stretch/>
        </p:blipFill>
        <p:spPr bwMode="auto">
          <a:xfrm>
            <a:off x="2154621" y="1947355"/>
            <a:ext cx="7653002" cy="38110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B70A9-A309-F018-94EC-C12A73F1819B}"/>
              </a:ext>
            </a:extLst>
          </p:cNvPr>
          <p:cNvSpPr txBox="1"/>
          <p:nvPr/>
        </p:nvSpPr>
        <p:spPr>
          <a:xfrm>
            <a:off x="1315302" y="6001135"/>
            <a:ext cx="1036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Confronto tra agricoltura in campo aperto (sinistra) e in ambiente controllato (destra)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(van </a:t>
            </a:r>
            <a:r>
              <a:rPr lang="en-US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Delden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2021)</a:t>
            </a:r>
            <a:endParaRPr lang="sv-SE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4B8392BE-0E94-51ED-56BF-7122583E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21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0DD9-0E69-65B4-2F47-FE252088F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2B87215-22D9-C029-C8DD-7C823A9B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Conclusioni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E541BC-F533-D06E-D2E6-4FEC7868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L'agricoltura verticale ottimizza lo spazio ed enfatizza la sostenibilità in agricoltura.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Utilizza l'illuminazione a LED, una precisa gestione dei nutrienti e tecnologie innovative come l'automazione e i droni per migliorare la produzione alimentare.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Offre riduzioni significative nell'uso dell'acqua e del suolo, contribuendo a ridurre l'impronta di carbonio.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sfide includono gli alti costi iniziali e la continua richiesta di energia.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vantaggi comprendono la produzione per tutto l'anno, l'impatto ambientale minimo e la riduzione della pressione sulle risorse naturali.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L'integrazione di sensori, intelligenza artificiale e robotica sta rendendo l'agricoltura verticale più fattibile negli ambienti urbani.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 successo dipende dalla comprensione delle condizioni locali e dalla promozione di politiche di sostegno.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Rappresenta una strada promettente per rafforzare la sicurezza alimentare e la sostenibilità, che richiede la collaborazione di diversi settori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CA56E44-825A-4734-4E38-868EBCF0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A94D450D-5F4B-C0F1-24BF-E9F89717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5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7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3545-4FC1-6771-1385-D233D9C4E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8DCC319-382C-8272-2A7B-E3F34119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1837BED-C1BC-C3A3-5493-CFAACF19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5"/>
            <a:ext cx="10515600" cy="4462548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Relazioni</a:t>
            </a:r>
            <a:r>
              <a:rPr lang="en-US" sz="2000" b="1" i="0" dirty="0">
                <a:solidFill>
                  <a:srgbClr val="595959"/>
                </a:solidFill>
                <a:effectLst/>
                <a:latin typeface="Söhne"/>
              </a:rPr>
              <a:t> e </a:t>
            </a: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combinazioni</a:t>
            </a:r>
            <a:r>
              <a:rPr lang="en-US" sz="2000" b="1" i="0" dirty="0">
                <a:solidFill>
                  <a:srgbClr val="595959"/>
                </a:solidFill>
                <a:effectLst/>
                <a:latin typeface="Söhne"/>
              </a:rPr>
              <a:t>::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Agricoltura verticale e urbana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L'agricoltura verticale è una forma di agricoltura urbana quando viene attuata in spazi cittadini, affrontando i vincoli dello spazio urbano e migliorando la produzione alimentare locale.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Agricoltura indoor e verticale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L'agricoltura indoor comprende l'agricoltura verticale se le colture sono coltivate in strati sovrapposti all'interno, ma può anche coinvolgere allestimenti monostrato.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u="sng" dirty="0">
                <a:solidFill>
                  <a:srgbClr val="595959"/>
                </a:solidFill>
                <a:latin typeface="Söhne"/>
              </a:rPr>
              <a:t>Produzioni vegetali</a:t>
            </a: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 e agricoltura indoor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I PFAL rappresentano una forma specializzata e altamente controllata di agricoltura indoor. Sebbene tutte le PFAL siano aziende agricole al chiuso, non tutte le aziende agricole al chiuso si qualificano come PFAL a causa dei diversi gradi di controllo ambientale e di utilizzo della luce naturale.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Interconnessioni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Questi concetti sono interconnessi e consentono combinazioni come le fattorie verticali controllate al coperto nelle aree urbane, che fondono aspetti di CEA, agricoltura verticale, agricoltura urbana e agricoltura al coperto.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55F44B2-C47C-E3CA-5301-0F5EEC8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BBE282DA-C4CC-FDCB-2C6E-596354FB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4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F86B9-A030-449F-1C25-7AC5A406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BA8A803-5F28-5E70-3E35-0712A625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9921A5E-61BE-F8D3-73F2-7F2726FB2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Panoramica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sull'agricoltura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verticale</a:t>
            </a:r>
            <a:endParaRPr lang="en-US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Pratica agricola innovativa che massimizza la produzione di colture in uno spazio minimo.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Utilizza strati sovrapposti e illuminazione artificiale in ambienti controllati.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Regola fattori essenziali come luce, temperatura, umidità, CO2, acqua e sostanze nutritive per ottenere rese costanti e di alta qualità.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Utilizza sensori, immagini e intelligenza artificiale per l'automazione, l'efficienza e l'aumento della produzione.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Modelli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di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verticale</a:t>
            </a:r>
            <a:endParaRPr lang="en-US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20000"/>
              </a:lnSpc>
            </a:pP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Produzioni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vegetali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con </a:t>
            </a: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illuminazione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arficiale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(PFALs):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Operazioni su larga scala in zone industriali.</a:t>
            </a:r>
          </a:p>
          <a:p>
            <a:pPr lvl="1">
              <a:lnSpc>
                <a:spcPct val="120000"/>
              </a:lnSpc>
            </a:pPr>
            <a:r>
              <a:rPr lang="it-IT" i="0" u="sng" dirty="0">
                <a:solidFill>
                  <a:srgbClr val="595959"/>
                </a:solidFill>
                <a:effectLst/>
                <a:latin typeface="Söhne"/>
              </a:rPr>
              <a:t>Fattorie container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: Container modificati con illuminazione a LED e controlli digitali, che offrono mobilità.</a:t>
            </a:r>
          </a:p>
          <a:p>
            <a:pPr lvl="1">
              <a:lnSpc>
                <a:spcPct val="120000"/>
              </a:lnSpc>
            </a:pPr>
            <a:r>
              <a:rPr lang="it-IT" i="0" u="sng" dirty="0">
                <a:solidFill>
                  <a:srgbClr val="595959"/>
                </a:solidFill>
                <a:effectLst/>
                <a:latin typeface="Söhne"/>
              </a:rPr>
              <a:t>Fattorie in-store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: Situate nei supermercati, forniscono prodotti freschi direttamente ai consumatori.</a:t>
            </a:r>
          </a:p>
          <a:p>
            <a:pPr lvl="1">
              <a:lnSpc>
                <a:spcPct val="120000"/>
              </a:lnSpc>
            </a:pPr>
            <a:r>
              <a:rPr lang="it-IT" i="0" u="sng" dirty="0">
                <a:solidFill>
                  <a:srgbClr val="595959"/>
                </a:solidFill>
                <a:effectLst/>
                <a:latin typeface="Söhne"/>
              </a:rPr>
              <a:t>Fattorie accessorie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: Impianti su piccola scala per case o uffici che puntano sulla convenienza.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Riutilizzo adattativo di edifici, fattorie profonde, balconi e tetti.</a:t>
            </a:r>
            <a:endParaRPr lang="en-US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EA7CB57-31B5-FD22-971E-F2241413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497E673-A845-6595-448E-82D8B0A4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9E316-539A-A9CB-8AE9-FDFAD818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C17B39-C0BC-9A1E-0842-A8EF9225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A diagram of a plant growing&#10;&#10;Description automatically generated">
            <a:extLst>
              <a:ext uri="{FF2B5EF4-FFF2-40B4-BE49-F238E27FC236}">
                <a16:creationId xmlns:a16="http://schemas.microsoft.com/office/drawing/2014/main" id="{E24CD848-7741-AD0D-CEA6-E5B2B8381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1815152" y="1394573"/>
            <a:ext cx="6742073" cy="4948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818710F-27A8-7609-B6B8-9243250F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6E38F-6FBC-AB80-3B08-9A31B1DCFCBE}"/>
              </a:ext>
            </a:extLst>
          </p:cNvPr>
          <p:cNvSpPr txBox="1"/>
          <p:nvPr/>
        </p:nvSpPr>
        <p:spPr>
          <a:xfrm>
            <a:off x="8305918" y="1690688"/>
            <a:ext cx="2456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Aspetti importanti dell'agricoltura verticale indoor </a:t>
            </a:r>
            <a:r>
              <a:rPr lang="fr-FR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(Wong et al. 2020). 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FE438A23-F05E-04A3-CA26-7D3CC77E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478B6-3507-0E48-4CC2-A23FF0EC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4768D4B-1B09-B42F-7CC9-BFE59BA5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Configurazione di una fattoria verticale</a:t>
            </a:r>
            <a:endParaRPr lang="en-GB" sz="32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501111-3892-52F6-7AD1-C4579ACF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F2B2E-EEDC-EB62-BF67-0888F057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3" y="1769630"/>
            <a:ext cx="6270567" cy="3916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E6C0B-54F0-393C-6972-51866BD0E187}"/>
              </a:ext>
            </a:extLst>
          </p:cNvPr>
          <p:cNvSpPr txBox="1"/>
          <p:nvPr/>
        </p:nvSpPr>
        <p:spPr>
          <a:xfrm>
            <a:off x="6723756" y="1856704"/>
            <a:ext cx="53560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Configurazione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della </a:t>
            </a:r>
            <a:r>
              <a:rPr lang="en-US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fattoria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vertical (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Kabir et al., 2023).</a:t>
            </a:r>
          </a:p>
          <a:p>
            <a:pPr algn="just"/>
            <a:endParaRPr lang="en-US" sz="1600" b="1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pareti ben isolate termicamente e a tenuta stagna; 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struttura a più livelli con apparecchiatura di illuminazione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condizionatore d'aria con ventilatore;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unità di erogazione di CO2;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sistema idroponico (unità di erogazione della soluzione nutritiva);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unità di controllo ambientale</a:t>
            </a:r>
            <a:r>
              <a:rPr lang="it-I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e 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sistema idroponico (unità di fornitura di sostanze nutritive).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C391E9B3-2B95-6935-1683-959A1018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1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17B3AD-A669-40B5-9B3A-963A6BDFDB7E}"/>
</file>

<file path=customXml/itemProps2.xml><?xml version="1.0" encoding="utf-8"?>
<ds:datastoreItem xmlns:ds="http://schemas.openxmlformats.org/officeDocument/2006/customXml" ds:itemID="{7A4A2A24-90AE-4C1E-9DA4-BEB10E8B9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6327</Words>
  <Application>Microsoft Office PowerPoint</Application>
  <PresentationFormat>Widescreen</PresentationFormat>
  <Paragraphs>441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Minion Pro</vt:lpstr>
      <vt:lpstr>Söhne</vt:lpstr>
      <vt:lpstr>Times New Roman</vt:lpstr>
      <vt:lpstr>Wingdings</vt:lpstr>
      <vt:lpstr>Tema1</vt:lpstr>
      <vt:lpstr>Presentazione standard di PowerPoint</vt:lpstr>
      <vt:lpstr>Corso: VET-D2 Modulo: Agricoltura in ambiente controllato Unità didattica: Conoscere l'agricoltura verticale</vt:lpstr>
      <vt:lpstr>Introduzione all'agricoltura verticale</vt:lpstr>
      <vt:lpstr>Introduzione all'agricoltura verticale</vt:lpstr>
      <vt:lpstr>Confronto tra agricoltura in campo aperto (a sinistra) e agricoltura in ambiente controllato (a destra) </vt:lpstr>
      <vt:lpstr>Introduzione all'agricoltura verticale</vt:lpstr>
      <vt:lpstr>Introduzione all'agricoltura verticale</vt:lpstr>
      <vt:lpstr>Introduzione all'agricoltura verticale</vt:lpstr>
      <vt:lpstr>Configurazione di una fattoria verticale</vt:lpstr>
      <vt:lpstr>Introduzione all'agricoltura verticale</vt:lpstr>
      <vt:lpstr>Panoramica delle tecniche di coltivazione verticale indoor</vt:lpstr>
      <vt:lpstr>Sistemi idroponici</vt:lpstr>
      <vt:lpstr>Panoramica delle tecniche di coltivazione verticale indoor</vt:lpstr>
      <vt:lpstr>Panoramica delle tecniche di coltivazione verticale indoor</vt:lpstr>
      <vt:lpstr>Selezione delle colture</vt:lpstr>
      <vt:lpstr>Tecnologia e ubicazione delle fattorie verticali</vt:lpstr>
      <vt:lpstr>Ruolo della luce nella crescita e nello sviluppo delle piante</vt:lpstr>
      <vt:lpstr>Ruolo della luce nella crescita e nello sviluppo delle piante</vt:lpstr>
      <vt:lpstr>Ruolo della luce nella crescita e nello sviluppo delle piante</vt:lpstr>
      <vt:lpstr>La luce come fattore ambientale</vt:lpstr>
      <vt:lpstr>La luce come fattore ambientale</vt:lpstr>
      <vt:lpstr>Migliorare la qualità delle verdure a foglia con l'illuminazione a LED</vt:lpstr>
      <vt:lpstr>Migliorare la qualità delle verdure a foglia con l'illuminazione a LED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Esigenze nutrizionali delle piante e loro fornitura nell'agricoltura verticale</vt:lpstr>
      <vt:lpstr>Fabbisogno e apporto di nutrienti nell'agricoltura verticale</vt:lpstr>
      <vt:lpstr>Fabbisogno e apporto di nutrienti nell'agricoltura verticale</vt:lpstr>
      <vt:lpstr>Fabbisogno e apporto di nutrienti nell'agricoltura verticale</vt:lpstr>
      <vt:lpstr>Fabbisogno e apporto di nutrienti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Paolo Armanasco</cp:lastModifiedBy>
  <cp:revision>31</cp:revision>
  <dcterms:created xsi:type="dcterms:W3CDTF">2022-08-02T09:54:50Z</dcterms:created>
  <dcterms:modified xsi:type="dcterms:W3CDTF">2024-04-05T15:22:13Z</dcterms:modified>
</cp:coreProperties>
</file>