
<file path=[Content_Types].xml><?xml version="1.0" encoding="utf-8"?>
<Types xmlns="http://schemas.openxmlformats.org/package/2006/content-types">
  <Default Extension="6"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3.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3.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2"/>
  </p:notesMasterIdLst>
  <p:sldIdLst>
    <p:sldId id="265" r:id="rId2"/>
    <p:sldId id="256" r:id="rId3"/>
    <p:sldId id="260" r:id="rId4"/>
    <p:sldId id="267" r:id="rId5"/>
    <p:sldId id="269" r:id="rId6"/>
    <p:sldId id="268" r:id="rId7"/>
    <p:sldId id="277" r:id="rId8"/>
    <p:sldId id="312" r:id="rId9"/>
    <p:sldId id="270" r:id="rId10"/>
    <p:sldId id="278" r:id="rId11"/>
    <p:sldId id="279" r:id="rId12"/>
    <p:sldId id="280" r:id="rId13"/>
    <p:sldId id="281" r:id="rId14"/>
    <p:sldId id="282" r:id="rId15"/>
    <p:sldId id="313" r:id="rId16"/>
    <p:sldId id="283" r:id="rId17"/>
    <p:sldId id="284" r:id="rId18"/>
    <p:sldId id="285" r:id="rId19"/>
    <p:sldId id="286" r:id="rId20"/>
    <p:sldId id="287" r:id="rId21"/>
    <p:sldId id="289" r:id="rId22"/>
    <p:sldId id="290" r:id="rId23"/>
    <p:sldId id="291" r:id="rId24"/>
    <p:sldId id="292" r:id="rId25"/>
    <p:sldId id="293" r:id="rId26"/>
    <p:sldId id="295" r:id="rId27"/>
    <p:sldId id="296" r:id="rId28"/>
    <p:sldId id="297" r:id="rId29"/>
    <p:sldId id="298" r:id="rId30"/>
    <p:sldId id="299" r:id="rId31"/>
    <p:sldId id="300" r:id="rId32"/>
    <p:sldId id="301" r:id="rId33"/>
    <p:sldId id="315" r:id="rId34"/>
    <p:sldId id="316" r:id="rId35"/>
    <p:sldId id="317" r:id="rId36"/>
    <p:sldId id="319" r:id="rId37"/>
    <p:sldId id="321" r:id="rId38"/>
    <p:sldId id="320" r:id="rId39"/>
    <p:sldId id="318" r:id="rId40"/>
    <p:sldId id="314" r:id="rId41"/>
    <p:sldId id="302" r:id="rId42"/>
    <p:sldId id="303" r:id="rId43"/>
    <p:sldId id="304" r:id="rId44"/>
    <p:sldId id="305" r:id="rId45"/>
    <p:sldId id="306" r:id="rId46"/>
    <p:sldId id="308" r:id="rId47"/>
    <p:sldId id="309" r:id="rId48"/>
    <p:sldId id="310" r:id="rId49"/>
    <p:sldId id="311" r:id="rId50"/>
    <p:sldId id="322" r:id="rId51"/>
    <p:sldId id="323" r:id="rId52"/>
    <p:sldId id="324" r:id="rId53"/>
    <p:sldId id="325" r:id="rId54"/>
    <p:sldId id="326" r:id="rId55"/>
    <p:sldId id="327" r:id="rId56"/>
    <p:sldId id="266" r:id="rId57"/>
    <p:sldId id="273" r:id="rId58"/>
    <p:sldId id="274" r:id="rId59"/>
    <p:sldId id="275" r:id="rId60"/>
    <p:sldId id="276"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5"/>
    <p:restoredTop sz="94810" autoAdjust="0"/>
  </p:normalViewPr>
  <p:slideViewPr>
    <p:cSldViewPr snapToGrid="0">
      <p:cViewPr varScale="1">
        <p:scale>
          <a:sx n="81" d="100"/>
          <a:sy n="81" d="100"/>
        </p:scale>
        <p:origin x="61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igno" userId="46b4fad68809e244" providerId="LiveId" clId="{271CD51C-B577-4A95-AC43-1B1D9BA0FEB2}"/>
    <pc:docChg chg="undo custSel modSld">
      <pc:chgData name="Silvia Cigno" userId="46b4fad68809e244" providerId="LiveId" clId="{271CD51C-B577-4A95-AC43-1B1D9BA0FEB2}" dt="2024-04-19T09:07:43.238" v="5285" actId="1076"/>
      <pc:docMkLst>
        <pc:docMk/>
      </pc:docMkLst>
      <pc:sldChg chg="modSp mod">
        <pc:chgData name="Silvia Cigno" userId="46b4fad68809e244" providerId="LiveId" clId="{271CD51C-B577-4A95-AC43-1B1D9BA0FEB2}" dt="2024-04-16T10:43:49.334" v="5266" actId="20577"/>
        <pc:sldMkLst>
          <pc:docMk/>
          <pc:sldMk cId="2365202717" sldId="256"/>
        </pc:sldMkLst>
        <pc:spChg chg="mod">
          <ac:chgData name="Silvia Cigno" userId="46b4fad68809e244" providerId="LiveId" clId="{271CD51C-B577-4A95-AC43-1B1D9BA0FEB2}" dt="2024-04-16T10:43:49.334" v="5266" actId="20577"/>
          <ac:spMkLst>
            <pc:docMk/>
            <pc:sldMk cId="2365202717" sldId="256"/>
            <ac:spMk id="2" creationId="{B6E59C6D-D429-7C7B-0228-FB62CC45C25D}"/>
          </ac:spMkLst>
        </pc:spChg>
        <pc:spChg chg="mod">
          <ac:chgData name="Silvia Cigno" userId="46b4fad68809e244" providerId="LiveId" clId="{271CD51C-B577-4A95-AC43-1B1D9BA0FEB2}" dt="2024-04-12T09:43:16.697" v="126" actId="1076"/>
          <ac:spMkLst>
            <pc:docMk/>
            <pc:sldMk cId="2365202717" sldId="256"/>
            <ac:spMk id="3" creationId="{153480B5-24EA-F078-8AFA-9CEF6872103E}"/>
          </ac:spMkLst>
        </pc:spChg>
      </pc:sldChg>
      <pc:sldChg chg="modSp mod">
        <pc:chgData name="Silvia Cigno" userId="46b4fad68809e244" providerId="LiveId" clId="{271CD51C-B577-4A95-AC43-1B1D9BA0FEB2}" dt="2024-04-12T09:44:07.007" v="142"/>
        <pc:sldMkLst>
          <pc:docMk/>
          <pc:sldMk cId="511451301" sldId="260"/>
        </pc:sldMkLst>
        <pc:spChg chg="mod">
          <ac:chgData name="Silvia Cigno" userId="46b4fad68809e244" providerId="LiveId" clId="{271CD51C-B577-4A95-AC43-1B1D9BA0FEB2}" dt="2024-04-12T09:42:50.326" v="125" actId="20577"/>
          <ac:spMkLst>
            <pc:docMk/>
            <pc:sldMk cId="511451301" sldId="260"/>
            <ac:spMk id="7" creationId="{AB80AC97-469E-C97E-B6A4-099FE39B2972}"/>
          </ac:spMkLst>
        </pc:spChg>
        <pc:spChg chg="mod">
          <ac:chgData name="Silvia Cigno" userId="46b4fad68809e244" providerId="LiveId" clId="{271CD51C-B577-4A95-AC43-1B1D9BA0FEB2}" dt="2024-04-12T09:44:07.007" v="142"/>
          <ac:spMkLst>
            <pc:docMk/>
            <pc:sldMk cId="511451301" sldId="260"/>
            <ac:spMk id="8" creationId="{BE48C2AD-647B-3FD1-B2FA-FB3EAEA11B14}"/>
          </ac:spMkLst>
        </pc:spChg>
      </pc:sldChg>
      <pc:sldChg chg="modSp mod">
        <pc:chgData name="Silvia Cigno" userId="46b4fad68809e244" providerId="LiveId" clId="{271CD51C-B577-4A95-AC43-1B1D9BA0FEB2}" dt="2024-04-12T09:49:26.318" v="186"/>
        <pc:sldMkLst>
          <pc:docMk/>
          <pc:sldMk cId="1666243206" sldId="267"/>
        </pc:sldMkLst>
        <pc:spChg chg="mod">
          <ac:chgData name="Silvia Cigno" userId="46b4fad68809e244" providerId="LiveId" clId="{271CD51C-B577-4A95-AC43-1B1D9BA0FEB2}" dt="2024-04-12T09:44:37.450" v="173" actId="20577"/>
          <ac:spMkLst>
            <pc:docMk/>
            <pc:sldMk cId="1666243206" sldId="267"/>
            <ac:spMk id="2" creationId="{9B15B79C-88FB-B604-33F6-E0B1E73E54CE}"/>
          </ac:spMkLst>
        </pc:spChg>
        <pc:spChg chg="mod">
          <ac:chgData name="Silvia Cigno" userId="46b4fad68809e244" providerId="LiveId" clId="{271CD51C-B577-4A95-AC43-1B1D9BA0FEB2}" dt="2024-04-12T09:49:26.318" v="186"/>
          <ac:spMkLst>
            <pc:docMk/>
            <pc:sldMk cId="1666243206" sldId="267"/>
            <ac:spMk id="3" creationId="{78EEE677-F961-227B-5672-4798FA00061F}"/>
          </ac:spMkLst>
        </pc:spChg>
      </pc:sldChg>
      <pc:sldChg chg="modSp mod">
        <pc:chgData name="Silvia Cigno" userId="46b4fad68809e244" providerId="LiveId" clId="{271CD51C-B577-4A95-AC43-1B1D9BA0FEB2}" dt="2024-04-12T09:52:21.288" v="279" actId="20577"/>
        <pc:sldMkLst>
          <pc:docMk/>
          <pc:sldMk cId="3144644217" sldId="268"/>
        </pc:sldMkLst>
        <pc:spChg chg="mod">
          <ac:chgData name="Silvia Cigno" userId="46b4fad68809e244" providerId="LiveId" clId="{271CD51C-B577-4A95-AC43-1B1D9BA0FEB2}" dt="2024-04-12T09:52:14.564" v="274" actId="790"/>
          <ac:spMkLst>
            <pc:docMk/>
            <pc:sldMk cId="3144644217" sldId="268"/>
            <ac:spMk id="2" creationId="{400FE630-8C38-5726-52A6-C489BE5904E6}"/>
          </ac:spMkLst>
        </pc:spChg>
        <pc:spChg chg="mod">
          <ac:chgData name="Silvia Cigno" userId="46b4fad68809e244" providerId="LiveId" clId="{271CD51C-B577-4A95-AC43-1B1D9BA0FEB2}" dt="2024-04-12T09:52:21.288" v="279" actId="20577"/>
          <ac:spMkLst>
            <pc:docMk/>
            <pc:sldMk cId="3144644217" sldId="268"/>
            <ac:spMk id="7" creationId="{659A39D8-A2C5-0923-C4AC-308CE903BBD0}"/>
          </ac:spMkLst>
        </pc:spChg>
      </pc:sldChg>
      <pc:sldChg chg="modSp mod">
        <pc:chgData name="Silvia Cigno" userId="46b4fad68809e244" providerId="LiveId" clId="{271CD51C-B577-4A95-AC43-1B1D9BA0FEB2}" dt="2024-04-16T10:56:27.746" v="5272" actId="5793"/>
        <pc:sldMkLst>
          <pc:docMk/>
          <pc:sldMk cId="945121077" sldId="269"/>
        </pc:sldMkLst>
        <pc:spChg chg="mod">
          <ac:chgData name="Silvia Cigno" userId="46b4fad68809e244" providerId="LiveId" clId="{271CD51C-B577-4A95-AC43-1B1D9BA0FEB2}" dt="2024-04-12T09:50:07.877" v="223" actId="20577"/>
          <ac:spMkLst>
            <pc:docMk/>
            <pc:sldMk cId="945121077" sldId="269"/>
            <ac:spMk id="2" creationId="{3340C4DC-3EA6-2AEC-59C2-B534919090F0}"/>
          </ac:spMkLst>
        </pc:spChg>
        <pc:spChg chg="mod">
          <ac:chgData name="Silvia Cigno" userId="46b4fad68809e244" providerId="LiveId" clId="{271CD51C-B577-4A95-AC43-1B1D9BA0FEB2}" dt="2024-04-16T10:56:27.746" v="5272" actId="5793"/>
          <ac:spMkLst>
            <pc:docMk/>
            <pc:sldMk cId="945121077" sldId="269"/>
            <ac:spMk id="3" creationId="{25FEA9EB-1405-CD8E-9DF4-5FE8A5D1AE46}"/>
          </ac:spMkLst>
        </pc:spChg>
        <pc:spChg chg="mod">
          <ac:chgData name="Silvia Cigno" userId="46b4fad68809e244" providerId="LiveId" clId="{271CD51C-B577-4A95-AC43-1B1D9BA0FEB2}" dt="2024-04-12T09:50:16.889" v="228" actId="20577"/>
          <ac:spMkLst>
            <pc:docMk/>
            <pc:sldMk cId="945121077" sldId="269"/>
            <ac:spMk id="9" creationId="{10510B9C-2997-7352-8D5D-D7495EE13356}"/>
          </ac:spMkLst>
        </pc:spChg>
      </pc:sldChg>
      <pc:sldChg chg="modSp mod">
        <pc:chgData name="Silvia Cigno" userId="46b4fad68809e244" providerId="LiveId" clId="{271CD51C-B577-4A95-AC43-1B1D9BA0FEB2}" dt="2024-04-12T10:00:17.301" v="423" actId="790"/>
        <pc:sldMkLst>
          <pc:docMk/>
          <pc:sldMk cId="306835757" sldId="270"/>
        </pc:sldMkLst>
        <pc:spChg chg="mod">
          <ac:chgData name="Silvia Cigno" userId="46b4fad68809e244" providerId="LiveId" clId="{271CD51C-B577-4A95-AC43-1B1D9BA0FEB2}" dt="2024-04-12T09:59:21.289" v="399" actId="20577"/>
          <ac:spMkLst>
            <pc:docMk/>
            <pc:sldMk cId="306835757" sldId="270"/>
            <ac:spMk id="7" creationId="{C9DEE4A5-C774-750D-E632-C999EB25BF99}"/>
          </ac:spMkLst>
        </pc:spChg>
        <pc:spChg chg="mod">
          <ac:chgData name="Silvia Cigno" userId="46b4fad68809e244" providerId="LiveId" clId="{271CD51C-B577-4A95-AC43-1B1D9BA0FEB2}" dt="2024-04-12T10:00:17.301" v="423" actId="790"/>
          <ac:spMkLst>
            <pc:docMk/>
            <pc:sldMk cId="306835757" sldId="270"/>
            <ac:spMk id="8" creationId="{E766B8E2-068B-EEA1-A5E2-380A72508A7A}"/>
          </ac:spMkLst>
        </pc:spChg>
      </pc:sldChg>
      <pc:sldChg chg="modSp mod">
        <pc:chgData name="Silvia Cigno" userId="46b4fad68809e244" providerId="LiveId" clId="{271CD51C-B577-4A95-AC43-1B1D9BA0FEB2}" dt="2024-04-12T15:55:34.311" v="4479" actId="120"/>
        <pc:sldMkLst>
          <pc:docMk/>
          <pc:sldMk cId="1155249838" sldId="277"/>
        </pc:sldMkLst>
        <pc:spChg chg="mod">
          <ac:chgData name="Silvia Cigno" userId="46b4fad68809e244" providerId="LiveId" clId="{271CD51C-B577-4A95-AC43-1B1D9BA0FEB2}" dt="2024-04-12T09:52:46.813" v="280"/>
          <ac:spMkLst>
            <pc:docMk/>
            <pc:sldMk cId="1155249838" sldId="277"/>
            <ac:spMk id="2" creationId="{B1D7BC42-C105-99F9-8EB2-0EA9E6029B13}"/>
          </ac:spMkLst>
        </pc:spChg>
        <pc:spChg chg="mod">
          <ac:chgData name="Silvia Cigno" userId="46b4fad68809e244" providerId="LiveId" clId="{271CD51C-B577-4A95-AC43-1B1D9BA0FEB2}" dt="2024-04-12T09:53:11.936" v="281"/>
          <ac:spMkLst>
            <pc:docMk/>
            <pc:sldMk cId="1155249838" sldId="277"/>
            <ac:spMk id="3" creationId="{BBAB9142-6411-6685-EC1E-F0EE8EA56354}"/>
          </ac:spMkLst>
        </pc:spChg>
        <pc:spChg chg="mod">
          <ac:chgData name="Silvia Cigno" userId="46b4fad68809e244" providerId="LiveId" clId="{271CD51C-B577-4A95-AC43-1B1D9BA0FEB2}" dt="2024-04-12T15:55:34.311" v="4479" actId="120"/>
          <ac:spMkLst>
            <pc:docMk/>
            <pc:sldMk cId="1155249838" sldId="277"/>
            <ac:spMk id="4" creationId="{CD748719-E857-F999-B714-69046D25E37C}"/>
          </ac:spMkLst>
        </pc:spChg>
        <pc:spChg chg="mod">
          <ac:chgData name="Silvia Cigno" userId="46b4fad68809e244" providerId="LiveId" clId="{271CD51C-B577-4A95-AC43-1B1D9BA0FEB2}" dt="2024-04-12T10:48:50.361" v="1607" actId="1036"/>
          <ac:spMkLst>
            <pc:docMk/>
            <pc:sldMk cId="1155249838" sldId="277"/>
            <ac:spMk id="7" creationId="{D4EA009E-7FCF-4291-BEBB-B6FFBD63C813}"/>
          </ac:spMkLst>
        </pc:spChg>
      </pc:sldChg>
      <pc:sldChg chg="modSp mod">
        <pc:chgData name="Silvia Cigno" userId="46b4fad68809e244" providerId="LiveId" clId="{271CD51C-B577-4A95-AC43-1B1D9BA0FEB2}" dt="2024-04-12T10:06:11.852" v="495" actId="115"/>
        <pc:sldMkLst>
          <pc:docMk/>
          <pc:sldMk cId="3356961058" sldId="278"/>
        </pc:sldMkLst>
        <pc:spChg chg="mod">
          <ac:chgData name="Silvia Cigno" userId="46b4fad68809e244" providerId="LiveId" clId="{271CD51C-B577-4A95-AC43-1B1D9BA0FEB2}" dt="2024-04-12T10:06:11.852" v="495" actId="115"/>
          <ac:spMkLst>
            <pc:docMk/>
            <pc:sldMk cId="3356961058" sldId="278"/>
            <ac:spMk id="3" creationId="{68A56727-C9AA-B2EA-7914-AEF6F490BBA3}"/>
          </ac:spMkLst>
        </pc:spChg>
        <pc:spChg chg="mod">
          <ac:chgData name="Silvia Cigno" userId="46b4fad68809e244" providerId="LiveId" clId="{271CD51C-B577-4A95-AC43-1B1D9BA0FEB2}" dt="2024-04-12T10:00:29.018" v="434" actId="20577"/>
          <ac:spMkLst>
            <pc:docMk/>
            <pc:sldMk cId="3356961058" sldId="278"/>
            <ac:spMk id="7" creationId="{C9DEE4A5-C774-750D-E632-C999EB25BF99}"/>
          </ac:spMkLst>
        </pc:spChg>
        <pc:spChg chg="mod">
          <ac:chgData name="Silvia Cigno" userId="46b4fad68809e244" providerId="LiveId" clId="{271CD51C-B577-4A95-AC43-1B1D9BA0FEB2}" dt="2024-04-12T10:04:09.285" v="481" actId="20577"/>
          <ac:spMkLst>
            <pc:docMk/>
            <pc:sldMk cId="3356961058" sldId="278"/>
            <ac:spMk id="8" creationId="{E766B8E2-068B-EEA1-A5E2-380A72508A7A}"/>
          </ac:spMkLst>
        </pc:spChg>
      </pc:sldChg>
      <pc:sldChg chg="modSp mod">
        <pc:chgData name="Silvia Cigno" userId="46b4fad68809e244" providerId="LiveId" clId="{271CD51C-B577-4A95-AC43-1B1D9BA0FEB2}" dt="2024-04-12T10:10:12.094" v="621" actId="790"/>
        <pc:sldMkLst>
          <pc:docMk/>
          <pc:sldMk cId="3936728517" sldId="279"/>
        </pc:sldMkLst>
        <pc:spChg chg="mod">
          <ac:chgData name="Silvia Cigno" userId="46b4fad68809e244" providerId="LiveId" clId="{271CD51C-B577-4A95-AC43-1B1D9BA0FEB2}" dt="2024-04-12T10:07:58.587" v="546" actId="14100"/>
          <ac:spMkLst>
            <pc:docMk/>
            <pc:sldMk cId="3936728517" sldId="279"/>
            <ac:spMk id="2" creationId="{EA0F47B8-F058-DC75-E8E0-E2E49CCE35B5}"/>
          </ac:spMkLst>
        </pc:spChg>
        <pc:spChg chg="mod">
          <ac:chgData name="Silvia Cigno" userId="46b4fad68809e244" providerId="LiveId" clId="{271CD51C-B577-4A95-AC43-1B1D9BA0FEB2}" dt="2024-04-12T10:09:53.242" v="615" actId="114"/>
          <ac:spMkLst>
            <pc:docMk/>
            <pc:sldMk cId="3936728517" sldId="279"/>
            <ac:spMk id="3" creationId="{46BF5756-F86D-B85E-19A6-2993399F6FB5}"/>
          </ac:spMkLst>
        </pc:spChg>
        <pc:spChg chg="mod">
          <ac:chgData name="Silvia Cigno" userId="46b4fad68809e244" providerId="LiveId" clId="{271CD51C-B577-4A95-AC43-1B1D9BA0FEB2}" dt="2024-04-12T10:10:02.605" v="620" actId="20577"/>
          <ac:spMkLst>
            <pc:docMk/>
            <pc:sldMk cId="3936728517" sldId="279"/>
            <ac:spMk id="4" creationId="{695064DF-D171-A96E-1FA5-02DDA6EAC60E}"/>
          </ac:spMkLst>
        </pc:spChg>
        <pc:spChg chg="mod">
          <ac:chgData name="Silvia Cigno" userId="46b4fad68809e244" providerId="LiveId" clId="{271CD51C-B577-4A95-AC43-1B1D9BA0FEB2}" dt="2024-04-12T10:10:12.094" v="621" actId="790"/>
          <ac:spMkLst>
            <pc:docMk/>
            <pc:sldMk cId="3936728517" sldId="279"/>
            <ac:spMk id="7" creationId="{C9DEE4A5-C774-750D-E632-C999EB25BF99}"/>
          </ac:spMkLst>
        </pc:spChg>
      </pc:sldChg>
      <pc:sldChg chg="modSp mod">
        <pc:chgData name="Silvia Cigno" userId="46b4fad68809e244" providerId="LiveId" clId="{271CD51C-B577-4A95-AC43-1B1D9BA0FEB2}" dt="2024-04-12T10:50:03.122" v="1683" actId="1076"/>
        <pc:sldMkLst>
          <pc:docMk/>
          <pc:sldMk cId="632317792" sldId="280"/>
        </pc:sldMkLst>
        <pc:spChg chg="mod">
          <ac:chgData name="Silvia Cigno" userId="46b4fad68809e244" providerId="LiveId" clId="{271CD51C-B577-4A95-AC43-1B1D9BA0FEB2}" dt="2024-04-12T10:12:49.586" v="638" actId="20577"/>
          <ac:spMkLst>
            <pc:docMk/>
            <pc:sldMk cId="632317792" sldId="280"/>
            <ac:spMk id="7" creationId="{C9DEE4A5-C774-750D-E632-C999EB25BF99}"/>
          </ac:spMkLst>
        </pc:spChg>
        <pc:spChg chg="mod">
          <ac:chgData name="Silvia Cigno" userId="46b4fad68809e244" providerId="LiveId" clId="{271CD51C-B577-4A95-AC43-1B1D9BA0FEB2}" dt="2024-04-12T10:50:03.122" v="1683" actId="1076"/>
          <ac:spMkLst>
            <pc:docMk/>
            <pc:sldMk cId="632317792" sldId="280"/>
            <ac:spMk id="12" creationId="{AAB48499-F2FC-C4FE-FBD9-5F7D501A146D}"/>
          </ac:spMkLst>
        </pc:spChg>
        <pc:spChg chg="mod">
          <ac:chgData name="Silvia Cigno" userId="46b4fad68809e244" providerId="LiveId" clId="{271CD51C-B577-4A95-AC43-1B1D9BA0FEB2}" dt="2024-04-12T10:15:38.267" v="674" actId="20577"/>
          <ac:spMkLst>
            <pc:docMk/>
            <pc:sldMk cId="632317792" sldId="280"/>
            <ac:spMk id="13" creationId="{47A7A7E6-FBCC-E37A-8A1D-F9CE72E90A3E}"/>
          </ac:spMkLst>
        </pc:spChg>
      </pc:sldChg>
      <pc:sldChg chg="modSp mod">
        <pc:chgData name="Silvia Cigno" userId="46b4fad68809e244" providerId="LiveId" clId="{271CD51C-B577-4A95-AC43-1B1D9BA0FEB2}" dt="2024-04-12T10:22:12.949" v="985" actId="1076"/>
        <pc:sldMkLst>
          <pc:docMk/>
          <pc:sldMk cId="1243268972" sldId="281"/>
        </pc:sldMkLst>
        <pc:spChg chg="mod">
          <ac:chgData name="Silvia Cigno" userId="46b4fad68809e244" providerId="LiveId" clId="{271CD51C-B577-4A95-AC43-1B1D9BA0FEB2}" dt="2024-04-12T10:19:10.961" v="926" actId="790"/>
          <ac:spMkLst>
            <pc:docMk/>
            <pc:sldMk cId="1243268972" sldId="281"/>
            <ac:spMk id="2" creationId="{162488FB-2F46-E031-F3FA-01A31337F195}"/>
          </ac:spMkLst>
        </pc:spChg>
        <pc:spChg chg="mod">
          <ac:chgData name="Silvia Cigno" userId="46b4fad68809e244" providerId="LiveId" clId="{271CD51C-B577-4A95-AC43-1B1D9BA0FEB2}" dt="2024-04-12T10:19:56.258" v="960" actId="14100"/>
          <ac:spMkLst>
            <pc:docMk/>
            <pc:sldMk cId="1243268972" sldId="281"/>
            <ac:spMk id="3" creationId="{BDF4BB91-B56D-0240-8C64-960BF58568E5}"/>
          </ac:spMkLst>
        </pc:spChg>
        <pc:spChg chg="mod">
          <ac:chgData name="Silvia Cigno" userId="46b4fad68809e244" providerId="LiveId" clId="{271CD51C-B577-4A95-AC43-1B1D9BA0FEB2}" dt="2024-04-12T10:16:32.732" v="709" actId="790"/>
          <ac:spMkLst>
            <pc:docMk/>
            <pc:sldMk cId="1243268972" sldId="281"/>
            <ac:spMk id="7" creationId="{C9DEE4A5-C774-750D-E632-C999EB25BF99}"/>
          </ac:spMkLst>
        </pc:spChg>
        <pc:spChg chg="mod">
          <ac:chgData name="Silvia Cigno" userId="46b4fad68809e244" providerId="LiveId" clId="{271CD51C-B577-4A95-AC43-1B1D9BA0FEB2}" dt="2024-04-12T10:22:12.949" v="985" actId="1076"/>
          <ac:spMkLst>
            <pc:docMk/>
            <pc:sldMk cId="1243268972" sldId="281"/>
            <ac:spMk id="9" creationId="{53B8FDC4-D990-23F5-F79C-EF071DCF6757}"/>
          </ac:spMkLst>
        </pc:spChg>
        <pc:spChg chg="mod">
          <ac:chgData name="Silvia Cigno" userId="46b4fad68809e244" providerId="LiveId" clId="{271CD51C-B577-4A95-AC43-1B1D9BA0FEB2}" dt="2024-04-12T10:18:08.841" v="820" actId="790"/>
          <ac:spMkLst>
            <pc:docMk/>
            <pc:sldMk cId="1243268972" sldId="281"/>
            <ac:spMk id="15" creationId="{E589E543-4562-366A-62E9-B022853C219C}"/>
          </ac:spMkLst>
        </pc:spChg>
      </pc:sldChg>
      <pc:sldChg chg="modSp mod">
        <pc:chgData name="Silvia Cigno" userId="46b4fad68809e244" providerId="LiveId" clId="{271CD51C-B577-4A95-AC43-1B1D9BA0FEB2}" dt="2024-04-12T10:26:50.539" v="1046" actId="20577"/>
        <pc:sldMkLst>
          <pc:docMk/>
          <pc:sldMk cId="3583778221" sldId="282"/>
        </pc:sldMkLst>
        <pc:spChg chg="mod">
          <ac:chgData name="Silvia Cigno" userId="46b4fad68809e244" providerId="LiveId" clId="{271CD51C-B577-4A95-AC43-1B1D9BA0FEB2}" dt="2024-04-12T10:26:50.539" v="1046" actId="20577"/>
          <ac:spMkLst>
            <pc:docMk/>
            <pc:sldMk cId="3583778221" sldId="282"/>
            <ac:spMk id="4" creationId="{C2BCC845-E15C-0279-B961-56E83117E8E0}"/>
          </ac:spMkLst>
        </pc:spChg>
        <pc:spChg chg="mod">
          <ac:chgData name="Silvia Cigno" userId="46b4fad68809e244" providerId="LiveId" clId="{271CD51C-B577-4A95-AC43-1B1D9BA0FEB2}" dt="2024-04-12T10:23:35.928" v="1004" actId="790"/>
          <ac:spMkLst>
            <pc:docMk/>
            <pc:sldMk cId="3583778221" sldId="282"/>
            <ac:spMk id="7" creationId="{C9DEE4A5-C774-750D-E632-C999EB25BF99}"/>
          </ac:spMkLst>
        </pc:spChg>
      </pc:sldChg>
      <pc:sldChg chg="modSp mod">
        <pc:chgData name="Silvia Cigno" userId="46b4fad68809e244" providerId="LiveId" clId="{271CD51C-B577-4A95-AC43-1B1D9BA0FEB2}" dt="2024-04-12T10:30:04.218" v="1146" actId="790"/>
        <pc:sldMkLst>
          <pc:docMk/>
          <pc:sldMk cId="1939704299" sldId="283"/>
        </pc:sldMkLst>
        <pc:spChg chg="mod">
          <ac:chgData name="Silvia Cigno" userId="46b4fad68809e244" providerId="LiveId" clId="{271CD51C-B577-4A95-AC43-1B1D9BA0FEB2}" dt="2024-04-12T10:28:56.610" v="1144" actId="20577"/>
          <ac:spMkLst>
            <pc:docMk/>
            <pc:sldMk cId="1939704299" sldId="283"/>
            <ac:spMk id="7" creationId="{C9DEE4A5-C774-750D-E632-C999EB25BF99}"/>
          </ac:spMkLst>
        </pc:spChg>
        <pc:spChg chg="mod">
          <ac:chgData name="Silvia Cigno" userId="46b4fad68809e244" providerId="LiveId" clId="{271CD51C-B577-4A95-AC43-1B1D9BA0FEB2}" dt="2024-04-12T10:30:04.218" v="1146" actId="790"/>
          <ac:spMkLst>
            <pc:docMk/>
            <pc:sldMk cId="1939704299" sldId="283"/>
            <ac:spMk id="8" creationId="{E766B8E2-068B-EEA1-A5E2-380A72508A7A}"/>
          </ac:spMkLst>
        </pc:spChg>
      </pc:sldChg>
      <pc:sldChg chg="modSp mod">
        <pc:chgData name="Silvia Cigno" userId="46b4fad68809e244" providerId="LiveId" clId="{271CD51C-B577-4A95-AC43-1B1D9BA0FEB2}" dt="2024-04-12T10:34:10.309" v="1170" actId="790"/>
        <pc:sldMkLst>
          <pc:docMk/>
          <pc:sldMk cId="1324566727" sldId="286"/>
        </pc:sldMkLst>
        <pc:spChg chg="mod">
          <ac:chgData name="Silvia Cigno" userId="46b4fad68809e244" providerId="LiveId" clId="{271CD51C-B577-4A95-AC43-1B1D9BA0FEB2}" dt="2024-04-12T10:31:04.959" v="1154" actId="20577"/>
          <ac:spMkLst>
            <pc:docMk/>
            <pc:sldMk cId="1324566727" sldId="286"/>
            <ac:spMk id="7" creationId="{AB80AC97-469E-C97E-B6A4-099FE39B2972}"/>
          </ac:spMkLst>
        </pc:spChg>
        <pc:spChg chg="mod">
          <ac:chgData name="Silvia Cigno" userId="46b4fad68809e244" providerId="LiveId" clId="{271CD51C-B577-4A95-AC43-1B1D9BA0FEB2}" dt="2024-04-12T10:34:10.309" v="1170" actId="790"/>
          <ac:spMkLst>
            <pc:docMk/>
            <pc:sldMk cId="1324566727" sldId="286"/>
            <ac:spMk id="8" creationId="{BE48C2AD-647B-3FD1-B2FA-FB3EAEA11B14}"/>
          </ac:spMkLst>
        </pc:spChg>
      </pc:sldChg>
      <pc:sldChg chg="modSp mod">
        <pc:chgData name="Silvia Cigno" userId="46b4fad68809e244" providerId="LiveId" clId="{271CD51C-B577-4A95-AC43-1B1D9BA0FEB2}" dt="2024-04-16T14:43:40.596" v="5273" actId="1076"/>
        <pc:sldMkLst>
          <pc:docMk/>
          <pc:sldMk cId="893285563" sldId="287"/>
        </pc:sldMkLst>
        <pc:spChg chg="mod">
          <ac:chgData name="Silvia Cigno" userId="46b4fad68809e244" providerId="LiveId" clId="{271CD51C-B577-4A95-AC43-1B1D9BA0FEB2}" dt="2024-04-12T10:34:44.268" v="1173" actId="1076"/>
          <ac:spMkLst>
            <pc:docMk/>
            <pc:sldMk cId="893285563" sldId="287"/>
            <ac:spMk id="2" creationId="{B1D7BC42-C105-99F9-8EB2-0EA9E6029B13}"/>
          </ac:spMkLst>
        </pc:spChg>
        <pc:spChg chg="mod">
          <ac:chgData name="Silvia Cigno" userId="46b4fad68809e244" providerId="LiveId" clId="{271CD51C-B577-4A95-AC43-1B1D9BA0FEB2}" dt="2024-04-12T10:38:34.470" v="1205" actId="113"/>
          <ac:spMkLst>
            <pc:docMk/>
            <pc:sldMk cId="893285563" sldId="287"/>
            <ac:spMk id="3" creationId="{BBAB9142-6411-6685-EC1E-F0EE8EA56354}"/>
          </ac:spMkLst>
        </pc:spChg>
        <pc:spChg chg="mod">
          <ac:chgData name="Silvia Cigno" userId="46b4fad68809e244" providerId="LiveId" clId="{271CD51C-B577-4A95-AC43-1B1D9BA0FEB2}" dt="2024-04-12T10:43:20.998" v="1403" actId="1076"/>
          <ac:spMkLst>
            <pc:docMk/>
            <pc:sldMk cId="893285563" sldId="287"/>
            <ac:spMk id="4" creationId="{CD748719-E857-F999-B714-69046D25E37C}"/>
          </ac:spMkLst>
        </pc:spChg>
        <pc:spChg chg="mod">
          <ac:chgData name="Silvia Cigno" userId="46b4fad68809e244" providerId="LiveId" clId="{271CD51C-B577-4A95-AC43-1B1D9BA0FEB2}" dt="2024-04-12T10:47:26.855" v="1572" actId="1076"/>
          <ac:spMkLst>
            <pc:docMk/>
            <pc:sldMk cId="893285563" sldId="287"/>
            <ac:spMk id="11" creationId="{F0B1E745-4C88-9F27-14A1-95F3858B7465}"/>
          </ac:spMkLst>
        </pc:spChg>
        <pc:spChg chg="mod">
          <ac:chgData name="Silvia Cigno" userId="46b4fad68809e244" providerId="LiveId" clId="{271CD51C-B577-4A95-AC43-1B1D9BA0FEB2}" dt="2024-04-12T10:47:44.207" v="1573" actId="1076"/>
          <ac:spMkLst>
            <pc:docMk/>
            <pc:sldMk cId="893285563" sldId="287"/>
            <ac:spMk id="12" creationId="{8FF0958B-A3DF-0B88-22AA-1C8FA4B98669}"/>
          </ac:spMkLst>
        </pc:spChg>
        <pc:spChg chg="mod">
          <ac:chgData name="Silvia Cigno" userId="46b4fad68809e244" providerId="LiveId" clId="{271CD51C-B577-4A95-AC43-1B1D9BA0FEB2}" dt="2024-04-16T14:43:40.596" v="5273" actId="1076"/>
          <ac:spMkLst>
            <pc:docMk/>
            <pc:sldMk cId="893285563" sldId="287"/>
            <ac:spMk id="13" creationId="{9E1D9FDF-FFBA-14E2-A086-FCD2F98823DD}"/>
          </ac:spMkLst>
        </pc:spChg>
      </pc:sldChg>
      <pc:sldChg chg="modSp mod">
        <pc:chgData name="Silvia Cigno" userId="46b4fad68809e244" providerId="LiveId" clId="{271CD51C-B577-4A95-AC43-1B1D9BA0FEB2}" dt="2024-04-12T12:51:20.186" v="1781" actId="790"/>
        <pc:sldMkLst>
          <pc:docMk/>
          <pc:sldMk cId="4198676880" sldId="289"/>
        </pc:sldMkLst>
        <pc:spChg chg="mod">
          <ac:chgData name="Silvia Cigno" userId="46b4fad68809e244" providerId="LiveId" clId="{271CD51C-B577-4A95-AC43-1B1D9BA0FEB2}" dt="2024-04-12T12:46:26.465" v="1732" actId="20577"/>
          <ac:spMkLst>
            <pc:docMk/>
            <pc:sldMk cId="4198676880" sldId="289"/>
            <ac:spMk id="2" creationId="{B1D7BC42-C105-99F9-8EB2-0EA9E6029B13}"/>
          </ac:spMkLst>
        </pc:spChg>
        <pc:spChg chg="mod">
          <ac:chgData name="Silvia Cigno" userId="46b4fad68809e244" providerId="LiveId" clId="{271CD51C-B577-4A95-AC43-1B1D9BA0FEB2}" dt="2024-04-12T12:46:48.400" v="1733"/>
          <ac:spMkLst>
            <pc:docMk/>
            <pc:sldMk cId="4198676880" sldId="289"/>
            <ac:spMk id="3" creationId="{BBAB9142-6411-6685-EC1E-F0EE8EA56354}"/>
          </ac:spMkLst>
        </pc:spChg>
        <pc:spChg chg="mod">
          <ac:chgData name="Silvia Cigno" userId="46b4fad68809e244" providerId="LiveId" clId="{271CD51C-B577-4A95-AC43-1B1D9BA0FEB2}" dt="2024-04-12T12:49:08.589" v="1743" actId="115"/>
          <ac:spMkLst>
            <pc:docMk/>
            <pc:sldMk cId="4198676880" sldId="289"/>
            <ac:spMk id="6" creationId="{638555D4-09C2-48A1-826C-62537BC6B542}"/>
          </ac:spMkLst>
        </pc:spChg>
        <pc:spChg chg="mod">
          <ac:chgData name="Silvia Cigno" userId="46b4fad68809e244" providerId="LiveId" clId="{271CD51C-B577-4A95-AC43-1B1D9BA0FEB2}" dt="2024-04-12T12:51:03.400" v="1780" actId="14100"/>
          <ac:spMkLst>
            <pc:docMk/>
            <pc:sldMk cId="4198676880" sldId="289"/>
            <ac:spMk id="10" creationId="{33A55144-C6D6-EB48-726E-B475A5CA2571}"/>
          </ac:spMkLst>
        </pc:spChg>
        <pc:spChg chg="mod">
          <ac:chgData name="Silvia Cigno" userId="46b4fad68809e244" providerId="LiveId" clId="{271CD51C-B577-4A95-AC43-1B1D9BA0FEB2}" dt="2024-04-12T12:51:20.186" v="1781" actId="790"/>
          <ac:spMkLst>
            <pc:docMk/>
            <pc:sldMk cId="4198676880" sldId="289"/>
            <ac:spMk id="18" creationId="{30DB3BD0-FA39-5034-BCE7-555A1E0409EC}"/>
          </ac:spMkLst>
        </pc:spChg>
      </pc:sldChg>
      <pc:sldChg chg="modSp mod">
        <pc:chgData name="Silvia Cigno" userId="46b4fad68809e244" providerId="LiveId" clId="{271CD51C-B577-4A95-AC43-1B1D9BA0FEB2}" dt="2024-04-12T15:56:08.495" v="4480" actId="20577"/>
        <pc:sldMkLst>
          <pc:docMk/>
          <pc:sldMk cId="1915706443" sldId="290"/>
        </pc:sldMkLst>
        <pc:spChg chg="mod">
          <ac:chgData name="Silvia Cigno" userId="46b4fad68809e244" providerId="LiveId" clId="{271CD51C-B577-4A95-AC43-1B1D9BA0FEB2}" dt="2024-04-12T12:52:27.187" v="1785" actId="1076"/>
          <ac:spMkLst>
            <pc:docMk/>
            <pc:sldMk cId="1915706443" sldId="290"/>
            <ac:spMk id="2" creationId="{B1D7BC42-C105-99F9-8EB2-0EA9E6029B13}"/>
          </ac:spMkLst>
        </pc:spChg>
        <pc:graphicFrameChg chg="mod modGraphic">
          <ac:chgData name="Silvia Cigno" userId="46b4fad68809e244" providerId="LiveId" clId="{271CD51C-B577-4A95-AC43-1B1D9BA0FEB2}" dt="2024-04-12T15:56:08.495" v="4480" actId="20577"/>
          <ac:graphicFrameMkLst>
            <pc:docMk/>
            <pc:sldMk cId="1915706443" sldId="290"/>
            <ac:graphicFrameMk id="11" creationId="{B79C8ED1-1C28-8B56-F0AB-78C3ADF949CA}"/>
          </ac:graphicFrameMkLst>
        </pc:graphicFrameChg>
      </pc:sldChg>
      <pc:sldChg chg="modSp mod">
        <pc:chgData name="Silvia Cigno" userId="46b4fad68809e244" providerId="LiveId" clId="{271CD51C-B577-4A95-AC43-1B1D9BA0FEB2}" dt="2024-04-12T13:09:54.153" v="2156" actId="790"/>
        <pc:sldMkLst>
          <pc:docMk/>
          <pc:sldMk cId="3837960100" sldId="291"/>
        </pc:sldMkLst>
        <pc:spChg chg="mod">
          <ac:chgData name="Silvia Cigno" userId="46b4fad68809e244" providerId="LiveId" clId="{271CD51C-B577-4A95-AC43-1B1D9BA0FEB2}" dt="2024-04-12T13:07:14.592" v="2126" actId="20577"/>
          <ac:spMkLst>
            <pc:docMk/>
            <pc:sldMk cId="3837960100" sldId="291"/>
            <ac:spMk id="7" creationId="{C9DEE4A5-C774-750D-E632-C999EB25BF99}"/>
          </ac:spMkLst>
        </pc:spChg>
        <pc:spChg chg="mod">
          <ac:chgData name="Silvia Cigno" userId="46b4fad68809e244" providerId="LiveId" clId="{271CD51C-B577-4A95-AC43-1B1D9BA0FEB2}" dt="2024-04-12T13:09:54.153" v="2156" actId="790"/>
          <ac:spMkLst>
            <pc:docMk/>
            <pc:sldMk cId="3837960100" sldId="291"/>
            <ac:spMk id="8" creationId="{E766B8E2-068B-EEA1-A5E2-380A72508A7A}"/>
          </ac:spMkLst>
        </pc:spChg>
      </pc:sldChg>
      <pc:sldChg chg="modSp mod">
        <pc:chgData name="Silvia Cigno" userId="46b4fad68809e244" providerId="LiveId" clId="{271CD51C-B577-4A95-AC43-1B1D9BA0FEB2}" dt="2024-04-12T15:32:27.304" v="4093" actId="1076"/>
        <pc:sldMkLst>
          <pc:docMk/>
          <pc:sldMk cId="2534950769" sldId="292"/>
        </pc:sldMkLst>
        <pc:spChg chg="mod">
          <ac:chgData name="Silvia Cigno" userId="46b4fad68809e244" providerId="LiveId" clId="{271CD51C-B577-4A95-AC43-1B1D9BA0FEB2}" dt="2024-04-12T13:10:21.790" v="2157"/>
          <ac:spMkLst>
            <pc:docMk/>
            <pc:sldMk cId="2534950769" sldId="292"/>
            <ac:spMk id="2" creationId="{B1D7BC42-C105-99F9-8EB2-0EA9E6029B13}"/>
          </ac:spMkLst>
        </pc:spChg>
        <pc:spChg chg="mod">
          <ac:chgData name="Silvia Cigno" userId="46b4fad68809e244" providerId="LiveId" clId="{271CD51C-B577-4A95-AC43-1B1D9BA0FEB2}" dt="2024-04-12T13:11:13.552" v="2160" actId="20577"/>
          <ac:spMkLst>
            <pc:docMk/>
            <pc:sldMk cId="2534950769" sldId="292"/>
            <ac:spMk id="3" creationId="{BBAB9142-6411-6685-EC1E-F0EE8EA56354}"/>
          </ac:spMkLst>
        </pc:spChg>
        <pc:spChg chg="mod">
          <ac:chgData name="Silvia Cigno" userId="46b4fad68809e244" providerId="LiveId" clId="{271CD51C-B577-4A95-AC43-1B1D9BA0FEB2}" dt="2024-04-12T13:12:21.388" v="2165" actId="14100"/>
          <ac:spMkLst>
            <pc:docMk/>
            <pc:sldMk cId="2534950769" sldId="292"/>
            <ac:spMk id="4" creationId="{61039788-3AF6-F007-5C23-FBA59A06AEE6}"/>
          </ac:spMkLst>
        </pc:spChg>
        <pc:spChg chg="mod">
          <ac:chgData name="Silvia Cigno" userId="46b4fad68809e244" providerId="LiveId" clId="{271CD51C-B577-4A95-AC43-1B1D9BA0FEB2}" dt="2024-04-12T15:32:03.109" v="4090" actId="1076"/>
          <ac:spMkLst>
            <pc:docMk/>
            <pc:sldMk cId="2534950769" sldId="292"/>
            <ac:spMk id="13" creationId="{9F52D978-2776-F24C-7C53-0B999AE4657E}"/>
          </ac:spMkLst>
        </pc:spChg>
        <pc:spChg chg="mod">
          <ac:chgData name="Silvia Cigno" userId="46b4fad68809e244" providerId="LiveId" clId="{271CD51C-B577-4A95-AC43-1B1D9BA0FEB2}" dt="2024-04-12T15:32:27.304" v="4093" actId="1076"/>
          <ac:spMkLst>
            <pc:docMk/>
            <pc:sldMk cId="2534950769" sldId="292"/>
            <ac:spMk id="14" creationId="{445B4458-AD26-F0A3-0607-23232AE14D0F}"/>
          </ac:spMkLst>
        </pc:spChg>
        <pc:spChg chg="mod">
          <ac:chgData name="Silvia Cigno" userId="46b4fad68809e244" providerId="LiveId" clId="{271CD51C-B577-4A95-AC43-1B1D9BA0FEB2}" dt="2024-04-12T15:32:21.323" v="4092" actId="1076"/>
          <ac:spMkLst>
            <pc:docMk/>
            <pc:sldMk cId="2534950769" sldId="292"/>
            <ac:spMk id="15" creationId="{207339DB-6650-0565-1AD4-B75D5CFBBD2D}"/>
          </ac:spMkLst>
        </pc:spChg>
      </pc:sldChg>
      <pc:sldChg chg="modSp mod">
        <pc:chgData name="Silvia Cigno" userId="46b4fad68809e244" providerId="LiveId" clId="{271CD51C-B577-4A95-AC43-1B1D9BA0FEB2}" dt="2024-04-12T13:20:33.177" v="2207" actId="790"/>
        <pc:sldMkLst>
          <pc:docMk/>
          <pc:sldMk cId="1815222935" sldId="293"/>
        </pc:sldMkLst>
        <pc:spChg chg="mod">
          <ac:chgData name="Silvia Cigno" userId="46b4fad68809e244" providerId="LiveId" clId="{271CD51C-B577-4A95-AC43-1B1D9BA0FEB2}" dt="2024-04-12T13:15:55.480" v="2178"/>
          <ac:spMkLst>
            <pc:docMk/>
            <pc:sldMk cId="1815222935" sldId="293"/>
            <ac:spMk id="2" creationId="{B1D7BC42-C105-99F9-8EB2-0EA9E6029B13}"/>
          </ac:spMkLst>
        </pc:spChg>
        <pc:spChg chg="mod">
          <ac:chgData name="Silvia Cigno" userId="46b4fad68809e244" providerId="LiveId" clId="{271CD51C-B577-4A95-AC43-1B1D9BA0FEB2}" dt="2024-04-12T13:17:08.948" v="2182"/>
          <ac:spMkLst>
            <pc:docMk/>
            <pc:sldMk cId="1815222935" sldId="293"/>
            <ac:spMk id="10" creationId="{91273308-E884-308E-4D4A-5C3AAE41C64A}"/>
          </ac:spMkLst>
        </pc:spChg>
        <pc:spChg chg="mod">
          <ac:chgData name="Silvia Cigno" userId="46b4fad68809e244" providerId="LiveId" clId="{271CD51C-B577-4A95-AC43-1B1D9BA0FEB2}" dt="2024-04-12T13:20:33.177" v="2207" actId="790"/>
          <ac:spMkLst>
            <pc:docMk/>
            <pc:sldMk cId="1815222935" sldId="293"/>
            <ac:spMk id="16" creationId="{19479A5D-98D3-120D-CC75-A4DA0012FC3F}"/>
          </ac:spMkLst>
        </pc:spChg>
        <pc:spChg chg="mod">
          <ac:chgData name="Silvia Cigno" userId="46b4fad68809e244" providerId="LiveId" clId="{271CD51C-B577-4A95-AC43-1B1D9BA0FEB2}" dt="2024-04-12T13:19:33.271" v="2206"/>
          <ac:spMkLst>
            <pc:docMk/>
            <pc:sldMk cId="1815222935" sldId="293"/>
            <ac:spMk id="17" creationId="{7935A7A6-A1DD-92E6-B50A-8C2100954ECE}"/>
          </ac:spMkLst>
        </pc:spChg>
      </pc:sldChg>
      <pc:sldChg chg="modSp mod">
        <pc:chgData name="Silvia Cigno" userId="46b4fad68809e244" providerId="LiveId" clId="{271CD51C-B577-4A95-AC43-1B1D9BA0FEB2}" dt="2024-04-12T13:29:17.720" v="2406" actId="20577"/>
        <pc:sldMkLst>
          <pc:docMk/>
          <pc:sldMk cId="105568868" sldId="295"/>
        </pc:sldMkLst>
        <pc:spChg chg="mod">
          <ac:chgData name="Silvia Cigno" userId="46b4fad68809e244" providerId="LiveId" clId="{271CD51C-B577-4A95-AC43-1B1D9BA0FEB2}" dt="2024-04-12T13:22:06.006" v="2213" actId="790"/>
          <ac:spMkLst>
            <pc:docMk/>
            <pc:sldMk cId="105568868" sldId="295"/>
            <ac:spMk id="2" creationId="{B1D7BC42-C105-99F9-8EB2-0EA9E6029B13}"/>
          </ac:spMkLst>
        </pc:spChg>
        <pc:spChg chg="mod">
          <ac:chgData name="Silvia Cigno" userId="46b4fad68809e244" providerId="LiveId" clId="{271CD51C-B577-4A95-AC43-1B1D9BA0FEB2}" dt="2024-04-12T13:21:30.784" v="2210" actId="1076"/>
          <ac:spMkLst>
            <pc:docMk/>
            <pc:sldMk cId="105568868" sldId="295"/>
            <ac:spMk id="3" creationId="{6213873A-816F-A6C1-BBF9-CDEBE7332C00}"/>
          </ac:spMkLst>
        </pc:spChg>
        <pc:spChg chg="mod">
          <ac:chgData name="Silvia Cigno" userId="46b4fad68809e244" providerId="LiveId" clId="{271CD51C-B577-4A95-AC43-1B1D9BA0FEB2}" dt="2024-04-12T13:23:14.997" v="2218" actId="113"/>
          <ac:spMkLst>
            <pc:docMk/>
            <pc:sldMk cId="105568868" sldId="295"/>
            <ac:spMk id="4" creationId="{9485B80E-E050-375B-BE33-FAB35EC7DAD7}"/>
          </ac:spMkLst>
        </pc:spChg>
        <pc:spChg chg="mod">
          <ac:chgData name="Silvia Cigno" userId="46b4fad68809e244" providerId="LiveId" clId="{271CD51C-B577-4A95-AC43-1B1D9BA0FEB2}" dt="2024-04-12T13:29:17.720" v="2406" actId="20577"/>
          <ac:spMkLst>
            <pc:docMk/>
            <pc:sldMk cId="105568868" sldId="295"/>
            <ac:spMk id="6" creationId="{C5EEE8CE-15AE-C1EF-7728-91EC4C62BE66}"/>
          </ac:spMkLst>
        </pc:spChg>
      </pc:sldChg>
      <pc:sldChg chg="modSp mod">
        <pc:chgData name="Silvia Cigno" userId="46b4fad68809e244" providerId="LiveId" clId="{271CD51C-B577-4A95-AC43-1B1D9BA0FEB2}" dt="2024-04-12T13:25:26.082" v="2295" actId="20577"/>
        <pc:sldMkLst>
          <pc:docMk/>
          <pc:sldMk cId="1275801914" sldId="296"/>
        </pc:sldMkLst>
        <pc:spChg chg="mod">
          <ac:chgData name="Silvia Cigno" userId="46b4fad68809e244" providerId="LiveId" clId="{271CD51C-B577-4A95-AC43-1B1D9BA0FEB2}" dt="2024-04-12T13:25:26.082" v="2295" actId="20577"/>
          <ac:spMkLst>
            <pc:docMk/>
            <pc:sldMk cId="1275801914" sldId="296"/>
            <ac:spMk id="2" creationId="{B1D7BC42-C105-99F9-8EB2-0EA9E6029B13}"/>
          </ac:spMkLst>
        </pc:spChg>
        <pc:spChg chg="mod">
          <ac:chgData name="Silvia Cigno" userId="46b4fad68809e244" providerId="LiveId" clId="{271CD51C-B577-4A95-AC43-1B1D9BA0FEB2}" dt="2024-04-12T13:23:38.721" v="2223" actId="20577"/>
          <ac:spMkLst>
            <pc:docMk/>
            <pc:sldMk cId="1275801914" sldId="296"/>
            <ac:spMk id="10" creationId="{9D32562D-49E7-EB18-3455-FADE542D1979}"/>
          </ac:spMkLst>
        </pc:spChg>
      </pc:sldChg>
      <pc:sldChg chg="modSp mod">
        <pc:chgData name="Silvia Cigno" userId="46b4fad68809e244" providerId="LiveId" clId="{271CD51C-B577-4A95-AC43-1B1D9BA0FEB2}" dt="2024-04-12T13:31:30.810" v="2425" actId="790"/>
        <pc:sldMkLst>
          <pc:docMk/>
          <pc:sldMk cId="1238251036" sldId="297"/>
        </pc:sldMkLst>
        <pc:spChg chg="mod">
          <ac:chgData name="Silvia Cigno" userId="46b4fad68809e244" providerId="LiveId" clId="{271CD51C-B577-4A95-AC43-1B1D9BA0FEB2}" dt="2024-04-12T13:26:22.624" v="2365" actId="20577"/>
          <ac:spMkLst>
            <pc:docMk/>
            <pc:sldMk cId="1238251036" sldId="297"/>
            <ac:spMk id="2" creationId="{B1D7BC42-C105-99F9-8EB2-0EA9E6029B13}"/>
          </ac:spMkLst>
        </pc:spChg>
        <pc:spChg chg="mod">
          <ac:chgData name="Silvia Cigno" userId="46b4fad68809e244" providerId="LiveId" clId="{271CD51C-B577-4A95-AC43-1B1D9BA0FEB2}" dt="2024-04-12T13:31:30.810" v="2425" actId="790"/>
          <ac:spMkLst>
            <pc:docMk/>
            <pc:sldMk cId="1238251036" sldId="297"/>
            <ac:spMk id="4" creationId="{0F530683-3B8F-C99A-A808-F95ABCF95B03}"/>
          </ac:spMkLst>
        </pc:spChg>
        <pc:spChg chg="mod">
          <ac:chgData name="Silvia Cigno" userId="46b4fad68809e244" providerId="LiveId" clId="{271CD51C-B577-4A95-AC43-1B1D9BA0FEB2}" dt="2024-04-12T13:28:45.385" v="2396" actId="113"/>
          <ac:spMkLst>
            <pc:docMk/>
            <pc:sldMk cId="1238251036" sldId="297"/>
            <ac:spMk id="5" creationId="{B5275B0D-7122-2F22-02F6-054AB3F7F77C}"/>
          </ac:spMkLst>
        </pc:spChg>
        <pc:spChg chg="mod">
          <ac:chgData name="Silvia Cigno" userId="46b4fad68809e244" providerId="LiveId" clId="{271CD51C-B577-4A95-AC43-1B1D9BA0FEB2}" dt="2024-04-12T13:29:02.362" v="2401" actId="20577"/>
          <ac:spMkLst>
            <pc:docMk/>
            <pc:sldMk cId="1238251036" sldId="297"/>
            <ac:spMk id="14" creationId="{A1E1BA2A-EFFB-CAA8-3345-DE03632FC421}"/>
          </ac:spMkLst>
        </pc:spChg>
      </pc:sldChg>
      <pc:sldChg chg="modSp mod">
        <pc:chgData name="Silvia Cigno" userId="46b4fad68809e244" providerId="LiveId" clId="{271CD51C-B577-4A95-AC43-1B1D9BA0FEB2}" dt="2024-04-12T14:38:58.970" v="3442" actId="20577"/>
        <pc:sldMkLst>
          <pc:docMk/>
          <pc:sldMk cId="318525763" sldId="298"/>
        </pc:sldMkLst>
        <pc:spChg chg="mod">
          <ac:chgData name="Silvia Cigno" userId="46b4fad68809e244" providerId="LiveId" clId="{271CD51C-B577-4A95-AC43-1B1D9BA0FEB2}" dt="2024-04-12T13:31:47.577" v="2442" actId="20577"/>
          <ac:spMkLst>
            <pc:docMk/>
            <pc:sldMk cId="318525763" sldId="298"/>
            <ac:spMk id="7" creationId="{C9DEE4A5-C774-750D-E632-C999EB25BF99}"/>
          </ac:spMkLst>
        </pc:spChg>
        <pc:spChg chg="mod">
          <ac:chgData name="Silvia Cigno" userId="46b4fad68809e244" providerId="LiveId" clId="{271CD51C-B577-4A95-AC43-1B1D9BA0FEB2}" dt="2024-04-12T14:38:58.970" v="3442" actId="20577"/>
          <ac:spMkLst>
            <pc:docMk/>
            <pc:sldMk cId="318525763" sldId="298"/>
            <ac:spMk id="8" creationId="{E766B8E2-068B-EEA1-A5E2-380A72508A7A}"/>
          </ac:spMkLst>
        </pc:spChg>
      </pc:sldChg>
      <pc:sldChg chg="modSp mod">
        <pc:chgData name="Silvia Cigno" userId="46b4fad68809e244" providerId="LiveId" clId="{271CD51C-B577-4A95-AC43-1B1D9BA0FEB2}" dt="2024-04-12T14:18:57.619" v="2520"/>
        <pc:sldMkLst>
          <pc:docMk/>
          <pc:sldMk cId="3683615293" sldId="301"/>
        </pc:sldMkLst>
        <pc:spChg chg="mod">
          <ac:chgData name="Silvia Cigno" userId="46b4fad68809e244" providerId="LiveId" clId="{271CD51C-B577-4A95-AC43-1B1D9BA0FEB2}" dt="2024-04-12T14:17:43.783" v="2519" actId="20577"/>
          <ac:spMkLst>
            <pc:docMk/>
            <pc:sldMk cId="3683615293" sldId="301"/>
            <ac:spMk id="7" creationId="{AB80AC97-469E-C97E-B6A4-099FE39B2972}"/>
          </ac:spMkLst>
        </pc:spChg>
        <pc:spChg chg="mod">
          <ac:chgData name="Silvia Cigno" userId="46b4fad68809e244" providerId="LiveId" clId="{271CD51C-B577-4A95-AC43-1B1D9BA0FEB2}" dt="2024-04-12T14:18:57.619" v="2520"/>
          <ac:spMkLst>
            <pc:docMk/>
            <pc:sldMk cId="3683615293" sldId="301"/>
            <ac:spMk id="8" creationId="{BE48C2AD-647B-3FD1-B2FA-FB3EAEA11B14}"/>
          </ac:spMkLst>
        </pc:spChg>
      </pc:sldChg>
      <pc:sldChg chg="modSp mod">
        <pc:chgData name="Silvia Cigno" userId="46b4fad68809e244" providerId="LiveId" clId="{271CD51C-B577-4A95-AC43-1B1D9BA0FEB2}" dt="2024-04-12T15:36:57.006" v="4110" actId="1076"/>
        <pc:sldMkLst>
          <pc:docMk/>
          <pc:sldMk cId="3709049595" sldId="302"/>
        </pc:sldMkLst>
        <pc:spChg chg="mod">
          <ac:chgData name="Silvia Cigno" userId="46b4fad68809e244" providerId="LiveId" clId="{271CD51C-B577-4A95-AC43-1B1D9BA0FEB2}" dt="2024-04-12T15:23:19.658" v="3675" actId="20577"/>
          <ac:spMkLst>
            <pc:docMk/>
            <pc:sldMk cId="3709049595" sldId="302"/>
            <ac:spMk id="2" creationId="{B1D7BC42-C105-99F9-8EB2-0EA9E6029B13}"/>
          </ac:spMkLst>
        </pc:spChg>
        <pc:spChg chg="mod">
          <ac:chgData name="Silvia Cigno" userId="46b4fad68809e244" providerId="LiveId" clId="{271CD51C-B577-4A95-AC43-1B1D9BA0FEB2}" dt="2024-04-12T15:24:09.027" v="3677" actId="113"/>
          <ac:spMkLst>
            <pc:docMk/>
            <pc:sldMk cId="3709049595" sldId="302"/>
            <ac:spMk id="7" creationId="{D31F0C9E-ECFC-455D-D0B6-355F2D736B1B}"/>
          </ac:spMkLst>
        </pc:spChg>
        <pc:spChg chg="mod">
          <ac:chgData name="Silvia Cigno" userId="46b4fad68809e244" providerId="LiveId" clId="{271CD51C-B577-4A95-AC43-1B1D9BA0FEB2}" dt="2024-04-12T15:28:10.175" v="3919" actId="115"/>
          <ac:spMkLst>
            <pc:docMk/>
            <pc:sldMk cId="3709049595" sldId="302"/>
            <ac:spMk id="10" creationId="{8999C4BA-4A93-F2E9-4300-5A02A4CFED55}"/>
          </ac:spMkLst>
        </pc:spChg>
        <pc:spChg chg="mod">
          <ac:chgData name="Silvia Cigno" userId="46b4fad68809e244" providerId="LiveId" clId="{271CD51C-B577-4A95-AC43-1B1D9BA0FEB2}" dt="2024-04-12T15:26:09.918" v="3783" actId="20577"/>
          <ac:spMkLst>
            <pc:docMk/>
            <pc:sldMk cId="3709049595" sldId="302"/>
            <ac:spMk id="20" creationId="{203FB4A1-2DC6-D90B-3622-CB3EC82CEA35}"/>
          </ac:spMkLst>
        </pc:spChg>
        <pc:spChg chg="mod">
          <ac:chgData name="Silvia Cigno" userId="46b4fad68809e244" providerId="LiveId" clId="{271CD51C-B577-4A95-AC43-1B1D9BA0FEB2}" dt="2024-04-12T15:29:37.494" v="3924"/>
          <ac:spMkLst>
            <pc:docMk/>
            <pc:sldMk cId="3709049595" sldId="302"/>
            <ac:spMk id="21" creationId="{BD63FD92-A258-431C-F926-6E1170B88598}"/>
          </ac:spMkLst>
        </pc:spChg>
        <pc:spChg chg="mod">
          <ac:chgData name="Silvia Cigno" userId="46b4fad68809e244" providerId="LiveId" clId="{271CD51C-B577-4A95-AC43-1B1D9BA0FEB2}" dt="2024-04-12T15:26:39.650" v="3826" actId="20577"/>
          <ac:spMkLst>
            <pc:docMk/>
            <pc:sldMk cId="3709049595" sldId="302"/>
            <ac:spMk id="22" creationId="{3D22A642-2D73-EC83-E65E-4A68484D472B}"/>
          </ac:spMkLst>
        </pc:spChg>
        <pc:spChg chg="mod">
          <ac:chgData name="Silvia Cigno" userId="46b4fad68809e244" providerId="LiveId" clId="{271CD51C-B577-4A95-AC43-1B1D9BA0FEB2}" dt="2024-04-12T15:36:57.006" v="4110" actId="1076"/>
          <ac:spMkLst>
            <pc:docMk/>
            <pc:sldMk cId="3709049595" sldId="302"/>
            <ac:spMk id="23" creationId="{E147BF2F-4391-A5D8-871F-2DA2A8078916}"/>
          </ac:spMkLst>
        </pc:spChg>
        <pc:spChg chg="mod">
          <ac:chgData name="Silvia Cigno" userId="46b4fad68809e244" providerId="LiveId" clId="{271CD51C-B577-4A95-AC43-1B1D9BA0FEB2}" dt="2024-04-12T15:27:27.012" v="3895" actId="20577"/>
          <ac:spMkLst>
            <pc:docMk/>
            <pc:sldMk cId="3709049595" sldId="302"/>
            <ac:spMk id="24" creationId="{80AA8074-E65D-7DAF-EF78-5E6A1C3521D6}"/>
          </ac:spMkLst>
        </pc:spChg>
        <pc:spChg chg="mod">
          <ac:chgData name="Silvia Cigno" userId="46b4fad68809e244" providerId="LiveId" clId="{271CD51C-B577-4A95-AC43-1B1D9BA0FEB2}" dt="2024-04-12T15:29:05.120" v="3923" actId="20577"/>
          <ac:spMkLst>
            <pc:docMk/>
            <pc:sldMk cId="3709049595" sldId="302"/>
            <ac:spMk id="25" creationId="{AEE47E69-235F-42BD-F87B-065789CE01AF}"/>
          </ac:spMkLst>
        </pc:spChg>
        <pc:spChg chg="mod">
          <ac:chgData name="Silvia Cigno" userId="46b4fad68809e244" providerId="LiveId" clId="{271CD51C-B577-4A95-AC43-1B1D9BA0FEB2}" dt="2024-04-12T15:33:20.727" v="4094"/>
          <ac:spMkLst>
            <pc:docMk/>
            <pc:sldMk cId="3709049595" sldId="302"/>
            <ac:spMk id="26" creationId="{85D59C1E-0EC9-9489-3E77-1108DCF6EB72}"/>
          </ac:spMkLst>
        </pc:spChg>
        <pc:spChg chg="mod">
          <ac:chgData name="Silvia Cigno" userId="46b4fad68809e244" providerId="LiveId" clId="{271CD51C-B577-4A95-AC43-1B1D9BA0FEB2}" dt="2024-04-12T15:35:47.763" v="4107" actId="1076"/>
          <ac:spMkLst>
            <pc:docMk/>
            <pc:sldMk cId="3709049595" sldId="302"/>
            <ac:spMk id="27" creationId="{005CD434-F69F-B1FF-1787-4812DB079707}"/>
          </ac:spMkLst>
        </pc:spChg>
        <pc:spChg chg="mod">
          <ac:chgData name="Silvia Cigno" userId="46b4fad68809e244" providerId="LiveId" clId="{271CD51C-B577-4A95-AC43-1B1D9BA0FEB2}" dt="2024-04-12T15:35:12.075" v="4102"/>
          <ac:spMkLst>
            <pc:docMk/>
            <pc:sldMk cId="3709049595" sldId="302"/>
            <ac:spMk id="28" creationId="{D56A098F-3D8A-767E-791F-246A5B10EA2F}"/>
          </ac:spMkLst>
        </pc:spChg>
        <pc:spChg chg="mod">
          <ac:chgData name="Silvia Cigno" userId="46b4fad68809e244" providerId="LiveId" clId="{271CD51C-B577-4A95-AC43-1B1D9BA0FEB2}" dt="2024-04-12T15:36:29.714" v="4108"/>
          <ac:spMkLst>
            <pc:docMk/>
            <pc:sldMk cId="3709049595" sldId="302"/>
            <ac:spMk id="29" creationId="{910C5E70-7081-613B-9454-50E22EAD33D8}"/>
          </ac:spMkLst>
        </pc:spChg>
      </pc:sldChg>
      <pc:sldChg chg="modSp mod">
        <pc:chgData name="Silvia Cigno" userId="46b4fad68809e244" providerId="LiveId" clId="{271CD51C-B577-4A95-AC43-1B1D9BA0FEB2}" dt="2024-04-12T15:38:44.636" v="4185" actId="20577"/>
        <pc:sldMkLst>
          <pc:docMk/>
          <pc:sldMk cId="3815846763" sldId="303"/>
        </pc:sldMkLst>
        <pc:spChg chg="mod">
          <ac:chgData name="Silvia Cigno" userId="46b4fad68809e244" providerId="LiveId" clId="{271CD51C-B577-4A95-AC43-1B1D9BA0FEB2}" dt="2024-04-12T15:38:33.288" v="4180" actId="1076"/>
          <ac:spMkLst>
            <pc:docMk/>
            <pc:sldMk cId="3815846763" sldId="303"/>
            <ac:spMk id="2" creationId="{B1D7BC42-C105-99F9-8EB2-0EA9E6029B13}"/>
          </ac:spMkLst>
        </pc:spChg>
        <pc:spChg chg="mod">
          <ac:chgData name="Silvia Cigno" userId="46b4fad68809e244" providerId="LiveId" clId="{271CD51C-B577-4A95-AC43-1B1D9BA0FEB2}" dt="2024-04-12T15:38:44.636" v="4185" actId="20577"/>
          <ac:spMkLst>
            <pc:docMk/>
            <pc:sldMk cId="3815846763" sldId="303"/>
            <ac:spMk id="4" creationId="{48AD43B5-FE0F-0B9A-48AB-57F4C490D4C0}"/>
          </ac:spMkLst>
        </pc:spChg>
      </pc:sldChg>
      <pc:sldChg chg="modSp mod">
        <pc:chgData name="Silvia Cigno" userId="46b4fad68809e244" providerId="LiveId" clId="{271CD51C-B577-4A95-AC43-1B1D9BA0FEB2}" dt="2024-04-19T08:30:30.389" v="5277" actId="1076"/>
        <pc:sldMkLst>
          <pc:docMk/>
          <pc:sldMk cId="1014753134" sldId="304"/>
        </pc:sldMkLst>
        <pc:spChg chg="mod">
          <ac:chgData name="Silvia Cigno" userId="46b4fad68809e244" providerId="LiveId" clId="{271CD51C-B577-4A95-AC43-1B1D9BA0FEB2}" dt="2024-04-12T15:39:27.094" v="4187" actId="1076"/>
          <ac:spMkLst>
            <pc:docMk/>
            <pc:sldMk cId="1014753134" sldId="304"/>
            <ac:spMk id="2" creationId="{B1D7BC42-C105-99F9-8EB2-0EA9E6029B13}"/>
          </ac:spMkLst>
        </pc:spChg>
        <pc:spChg chg="mod">
          <ac:chgData name="Silvia Cigno" userId="46b4fad68809e244" providerId="LiveId" clId="{271CD51C-B577-4A95-AC43-1B1D9BA0FEB2}" dt="2024-04-12T15:41:01.615" v="4199" actId="1076"/>
          <ac:spMkLst>
            <pc:docMk/>
            <pc:sldMk cId="1014753134" sldId="304"/>
            <ac:spMk id="5" creationId="{9FF4E27C-6C3E-ECDC-E65B-B141C14DFB23}"/>
          </ac:spMkLst>
        </pc:spChg>
        <pc:spChg chg="mod">
          <ac:chgData name="Silvia Cigno" userId="46b4fad68809e244" providerId="LiveId" clId="{271CD51C-B577-4A95-AC43-1B1D9BA0FEB2}" dt="2024-04-12T15:44:51.291" v="4249" actId="1076"/>
          <ac:spMkLst>
            <pc:docMk/>
            <pc:sldMk cId="1014753134" sldId="304"/>
            <ac:spMk id="6" creationId="{02520EB9-4CC6-9DF5-0771-A917F2FA57C1}"/>
          </ac:spMkLst>
        </pc:spChg>
        <pc:spChg chg="mod">
          <ac:chgData name="Silvia Cigno" userId="46b4fad68809e244" providerId="LiveId" clId="{271CD51C-B577-4A95-AC43-1B1D9BA0FEB2}" dt="2024-04-12T15:48:00.435" v="4325" actId="113"/>
          <ac:spMkLst>
            <pc:docMk/>
            <pc:sldMk cId="1014753134" sldId="304"/>
            <ac:spMk id="7" creationId="{9690AE94-C8A7-3DB9-1BB9-43BFD86B021F}"/>
          </ac:spMkLst>
        </pc:spChg>
        <pc:spChg chg="mod">
          <ac:chgData name="Silvia Cigno" userId="46b4fad68809e244" providerId="LiveId" clId="{271CD51C-B577-4A95-AC43-1B1D9BA0FEB2}" dt="2024-04-12T15:51:04.288" v="4371"/>
          <ac:spMkLst>
            <pc:docMk/>
            <pc:sldMk cId="1014753134" sldId="304"/>
            <ac:spMk id="11" creationId="{F4EBFC14-A2CE-067E-D5E5-F3BA10419488}"/>
          </ac:spMkLst>
        </pc:spChg>
        <pc:picChg chg="mod">
          <ac:chgData name="Silvia Cigno" userId="46b4fad68809e244" providerId="LiveId" clId="{271CD51C-B577-4A95-AC43-1B1D9BA0FEB2}" dt="2024-04-19T08:30:30.389" v="5277" actId="1076"/>
          <ac:picMkLst>
            <pc:docMk/>
            <pc:sldMk cId="1014753134" sldId="304"/>
            <ac:picMk id="12" creationId="{8FE69C21-8B27-B50E-A16C-9FDE1651F5D2}"/>
          </ac:picMkLst>
        </pc:picChg>
      </pc:sldChg>
      <pc:sldChg chg="modSp mod">
        <pc:chgData name="Silvia Cigno" userId="46b4fad68809e244" providerId="LiveId" clId="{271CD51C-B577-4A95-AC43-1B1D9BA0FEB2}" dt="2024-04-19T08:34:04.922" v="5278" actId="1076"/>
        <pc:sldMkLst>
          <pc:docMk/>
          <pc:sldMk cId="1776588301" sldId="305"/>
        </pc:sldMkLst>
        <pc:spChg chg="mod">
          <ac:chgData name="Silvia Cigno" userId="46b4fad68809e244" providerId="LiveId" clId="{271CD51C-B577-4A95-AC43-1B1D9BA0FEB2}" dt="2024-04-12T15:42:11.459" v="4203" actId="1076"/>
          <ac:spMkLst>
            <pc:docMk/>
            <pc:sldMk cId="1776588301" sldId="305"/>
            <ac:spMk id="2" creationId="{B1D7BC42-C105-99F9-8EB2-0EA9E6029B13}"/>
          </ac:spMkLst>
        </pc:spChg>
        <pc:spChg chg="mod">
          <ac:chgData name="Silvia Cigno" userId="46b4fad68809e244" providerId="LiveId" clId="{271CD51C-B577-4A95-AC43-1B1D9BA0FEB2}" dt="2024-04-12T15:56:41.580" v="4491" actId="20577"/>
          <ac:spMkLst>
            <pc:docMk/>
            <pc:sldMk cId="1776588301" sldId="305"/>
            <ac:spMk id="6" creationId="{02520EB9-4CC6-9DF5-0771-A917F2FA57C1}"/>
          </ac:spMkLst>
        </pc:spChg>
        <pc:spChg chg="mod">
          <ac:chgData name="Silvia Cigno" userId="46b4fad68809e244" providerId="LiveId" clId="{271CD51C-B577-4A95-AC43-1B1D9BA0FEB2}" dt="2024-04-12T15:56:26.840" v="4482" actId="20577"/>
          <ac:spMkLst>
            <pc:docMk/>
            <pc:sldMk cId="1776588301" sldId="305"/>
            <ac:spMk id="7" creationId="{9690AE94-C8A7-3DB9-1BB9-43BFD86B021F}"/>
          </ac:spMkLst>
        </pc:spChg>
        <pc:spChg chg="mod">
          <ac:chgData name="Silvia Cigno" userId="46b4fad68809e244" providerId="LiveId" clId="{271CD51C-B577-4A95-AC43-1B1D9BA0FEB2}" dt="2024-04-12T15:57:57.890" v="4523" actId="113"/>
          <ac:spMkLst>
            <pc:docMk/>
            <pc:sldMk cId="1776588301" sldId="305"/>
            <ac:spMk id="11" creationId="{F4EBFC14-A2CE-067E-D5E5-F3BA10419488}"/>
          </ac:spMkLst>
        </pc:spChg>
        <pc:picChg chg="mod">
          <ac:chgData name="Silvia Cigno" userId="46b4fad68809e244" providerId="LiveId" clId="{271CD51C-B577-4A95-AC43-1B1D9BA0FEB2}" dt="2024-04-19T08:34:04.922" v="5278" actId="1076"/>
          <ac:picMkLst>
            <pc:docMk/>
            <pc:sldMk cId="1776588301" sldId="305"/>
            <ac:picMk id="3" creationId="{4528D4B3-1069-0888-64D4-D7A522219A73}"/>
          </ac:picMkLst>
        </pc:picChg>
      </pc:sldChg>
      <pc:sldChg chg="modSp mod">
        <pc:chgData name="Silvia Cigno" userId="46b4fad68809e244" providerId="LiveId" clId="{271CD51C-B577-4A95-AC43-1B1D9BA0FEB2}" dt="2024-04-12T15:42:55.205" v="4212" actId="20577"/>
        <pc:sldMkLst>
          <pc:docMk/>
          <pc:sldMk cId="3611532644" sldId="306"/>
        </pc:sldMkLst>
        <pc:spChg chg="mod">
          <ac:chgData name="Silvia Cigno" userId="46b4fad68809e244" providerId="LiveId" clId="{271CD51C-B577-4A95-AC43-1B1D9BA0FEB2}" dt="2024-04-12T15:42:46.390" v="4207" actId="1076"/>
          <ac:spMkLst>
            <pc:docMk/>
            <pc:sldMk cId="3611532644" sldId="306"/>
            <ac:spMk id="2" creationId="{B1D7BC42-C105-99F9-8EB2-0EA9E6029B13}"/>
          </ac:spMkLst>
        </pc:spChg>
        <pc:spChg chg="mod">
          <ac:chgData name="Silvia Cigno" userId="46b4fad68809e244" providerId="LiveId" clId="{271CD51C-B577-4A95-AC43-1B1D9BA0FEB2}" dt="2024-04-12T15:42:55.205" v="4212" actId="20577"/>
          <ac:spMkLst>
            <pc:docMk/>
            <pc:sldMk cId="3611532644" sldId="306"/>
            <ac:spMk id="10" creationId="{DFCF8663-4B2A-F1E3-A8E6-85B129344C87}"/>
          </ac:spMkLst>
        </pc:spChg>
        <pc:picChg chg="mod">
          <ac:chgData name="Silvia Cigno" userId="46b4fad68809e244" providerId="LiveId" clId="{271CD51C-B577-4A95-AC43-1B1D9BA0FEB2}" dt="2024-04-12T15:42:35.862" v="4206" actId="1076"/>
          <ac:picMkLst>
            <pc:docMk/>
            <pc:sldMk cId="3611532644" sldId="306"/>
            <ac:picMk id="5" creationId="{941264AD-6825-FC5A-CDBA-30B50CFB8DF5}"/>
          </ac:picMkLst>
        </pc:picChg>
      </pc:sldChg>
      <pc:sldChg chg="modSp mod">
        <pc:chgData name="Silvia Cigno" userId="46b4fad68809e244" providerId="LiveId" clId="{271CD51C-B577-4A95-AC43-1B1D9BA0FEB2}" dt="2024-04-12T16:07:48.889" v="4995" actId="1076"/>
        <pc:sldMkLst>
          <pc:docMk/>
          <pc:sldMk cId="2384114311" sldId="308"/>
        </pc:sldMkLst>
        <pc:spChg chg="mod">
          <ac:chgData name="Silvia Cigno" userId="46b4fad68809e244" providerId="LiveId" clId="{271CD51C-B577-4A95-AC43-1B1D9BA0FEB2}" dt="2024-04-12T15:59:46.188" v="4565"/>
          <ac:spMkLst>
            <pc:docMk/>
            <pc:sldMk cId="2384114311" sldId="308"/>
            <ac:spMk id="4" creationId="{5E0CC33E-E2EA-20CC-91EA-E018A0250B39}"/>
          </ac:spMkLst>
        </pc:spChg>
        <pc:spChg chg="mod">
          <ac:chgData name="Silvia Cigno" userId="46b4fad68809e244" providerId="LiveId" clId="{271CD51C-B577-4A95-AC43-1B1D9BA0FEB2}" dt="2024-04-12T15:58:53.992" v="4564" actId="20577"/>
          <ac:spMkLst>
            <pc:docMk/>
            <pc:sldMk cId="2384114311" sldId="308"/>
            <ac:spMk id="7" creationId="{C9DEE4A5-C774-750D-E632-C999EB25BF99}"/>
          </ac:spMkLst>
        </pc:spChg>
        <pc:spChg chg="mod">
          <ac:chgData name="Silvia Cigno" userId="46b4fad68809e244" providerId="LiveId" clId="{271CD51C-B577-4A95-AC43-1B1D9BA0FEB2}" dt="2024-04-12T16:00:17.778" v="4584"/>
          <ac:spMkLst>
            <pc:docMk/>
            <pc:sldMk cId="2384114311" sldId="308"/>
            <ac:spMk id="10" creationId="{F294161A-EAAD-BCC7-58FD-85022A84E881}"/>
          </ac:spMkLst>
        </pc:spChg>
        <pc:spChg chg="mod">
          <ac:chgData name="Silvia Cigno" userId="46b4fad68809e244" providerId="LiveId" clId="{271CD51C-B577-4A95-AC43-1B1D9BA0FEB2}" dt="2024-04-12T15:59:54.221" v="4583" actId="20577"/>
          <ac:spMkLst>
            <pc:docMk/>
            <pc:sldMk cId="2384114311" sldId="308"/>
            <ac:spMk id="12" creationId="{341103BE-A2CA-3092-CE65-6EF04A5FE877}"/>
          </ac:spMkLst>
        </pc:spChg>
        <pc:spChg chg="mod">
          <ac:chgData name="Silvia Cigno" userId="46b4fad68809e244" providerId="LiveId" clId="{271CD51C-B577-4A95-AC43-1B1D9BA0FEB2}" dt="2024-04-12T16:06:42.263" v="4968" actId="14100"/>
          <ac:spMkLst>
            <pc:docMk/>
            <pc:sldMk cId="2384114311" sldId="308"/>
            <ac:spMk id="13" creationId="{8BEC6A7F-45E4-9AA6-896B-F6F0C324AD1C}"/>
          </ac:spMkLst>
        </pc:spChg>
        <pc:picChg chg="mod">
          <ac:chgData name="Silvia Cigno" userId="46b4fad68809e244" providerId="LiveId" clId="{271CD51C-B577-4A95-AC43-1B1D9BA0FEB2}" dt="2024-04-12T16:07:48.889" v="4995" actId="1076"/>
          <ac:picMkLst>
            <pc:docMk/>
            <pc:sldMk cId="2384114311" sldId="308"/>
            <ac:picMk id="9" creationId="{32DC8E3A-DBB8-C001-C431-3A2E59429F18}"/>
          </ac:picMkLst>
        </pc:picChg>
      </pc:sldChg>
      <pc:sldChg chg="modSp mod">
        <pc:chgData name="Silvia Cigno" userId="46b4fad68809e244" providerId="LiveId" clId="{271CD51C-B577-4A95-AC43-1B1D9BA0FEB2}" dt="2024-04-19T08:38:13.737" v="5280" actId="20577"/>
        <pc:sldMkLst>
          <pc:docMk/>
          <pc:sldMk cId="3676028649" sldId="309"/>
        </pc:sldMkLst>
        <pc:spChg chg="mod">
          <ac:chgData name="Silvia Cigno" userId="46b4fad68809e244" providerId="LiveId" clId="{271CD51C-B577-4A95-AC43-1B1D9BA0FEB2}" dt="2024-04-12T16:07:00.458" v="4970" actId="20577"/>
          <ac:spMkLst>
            <pc:docMk/>
            <pc:sldMk cId="3676028649" sldId="309"/>
            <ac:spMk id="2" creationId="{652ED170-EBEF-8578-948E-679ADFB50F89}"/>
          </ac:spMkLst>
        </pc:spChg>
        <pc:spChg chg="mod">
          <ac:chgData name="Silvia Cigno" userId="46b4fad68809e244" providerId="LiveId" clId="{271CD51C-B577-4A95-AC43-1B1D9BA0FEB2}" dt="2024-04-12T16:02:43.078" v="4637"/>
          <ac:spMkLst>
            <pc:docMk/>
            <pc:sldMk cId="3676028649" sldId="309"/>
            <ac:spMk id="4" creationId="{5E0CC33E-E2EA-20CC-91EA-E018A0250B39}"/>
          </ac:spMkLst>
        </pc:spChg>
        <pc:spChg chg="mod">
          <ac:chgData name="Silvia Cigno" userId="46b4fad68809e244" providerId="LiveId" clId="{271CD51C-B577-4A95-AC43-1B1D9BA0FEB2}" dt="2024-04-19T08:37:28.921" v="5279" actId="1076"/>
          <ac:spMkLst>
            <pc:docMk/>
            <pc:sldMk cId="3676028649" sldId="309"/>
            <ac:spMk id="7" creationId="{C9DEE4A5-C774-750D-E632-C999EB25BF99}"/>
          </ac:spMkLst>
        </pc:spChg>
        <pc:spChg chg="mod">
          <ac:chgData name="Silvia Cigno" userId="46b4fad68809e244" providerId="LiveId" clId="{271CD51C-B577-4A95-AC43-1B1D9BA0FEB2}" dt="2024-04-19T08:38:13.737" v="5280" actId="20577"/>
          <ac:spMkLst>
            <pc:docMk/>
            <pc:sldMk cId="3676028649" sldId="309"/>
            <ac:spMk id="10" creationId="{F294161A-EAAD-BCC7-58FD-85022A84E881}"/>
          </ac:spMkLst>
        </pc:spChg>
        <pc:spChg chg="mod">
          <ac:chgData name="Silvia Cigno" userId="46b4fad68809e244" providerId="LiveId" clId="{271CD51C-B577-4A95-AC43-1B1D9BA0FEB2}" dt="2024-04-12T16:02:16.207" v="4636" actId="14100"/>
          <ac:spMkLst>
            <pc:docMk/>
            <pc:sldMk cId="3676028649" sldId="309"/>
            <ac:spMk id="12" creationId="{341103BE-A2CA-3092-CE65-6EF04A5FE877}"/>
          </ac:spMkLst>
        </pc:spChg>
      </pc:sldChg>
      <pc:sldChg chg="modSp mod">
        <pc:chgData name="Silvia Cigno" userId="46b4fad68809e244" providerId="LiveId" clId="{271CD51C-B577-4A95-AC43-1B1D9BA0FEB2}" dt="2024-04-12T16:11:56.405" v="5235" actId="20577"/>
        <pc:sldMkLst>
          <pc:docMk/>
          <pc:sldMk cId="574945938" sldId="310"/>
        </pc:sldMkLst>
        <pc:spChg chg="mod">
          <ac:chgData name="Silvia Cigno" userId="46b4fad68809e244" providerId="LiveId" clId="{271CD51C-B577-4A95-AC43-1B1D9BA0FEB2}" dt="2024-04-12T16:11:56.405" v="5235" actId="20577"/>
          <ac:spMkLst>
            <pc:docMk/>
            <pc:sldMk cId="574945938" sldId="310"/>
            <ac:spMk id="7" creationId="{C9DEE4A5-C774-750D-E632-C999EB25BF99}"/>
          </ac:spMkLst>
        </pc:spChg>
        <pc:spChg chg="mod">
          <ac:chgData name="Silvia Cigno" userId="46b4fad68809e244" providerId="LiveId" clId="{271CD51C-B577-4A95-AC43-1B1D9BA0FEB2}" dt="2024-04-12T16:07:30.945" v="4993" actId="20577"/>
          <ac:spMkLst>
            <pc:docMk/>
            <pc:sldMk cId="574945938" sldId="310"/>
            <ac:spMk id="11" creationId="{4BF3F8CB-A144-57F5-782D-A45367E3B4AC}"/>
          </ac:spMkLst>
        </pc:spChg>
      </pc:sldChg>
      <pc:sldChg chg="modSp mod">
        <pc:chgData name="Silvia Cigno" userId="46b4fad68809e244" providerId="LiveId" clId="{271CD51C-B577-4A95-AC43-1B1D9BA0FEB2}" dt="2024-04-12T16:11:16.525" v="5225" actId="790"/>
        <pc:sldMkLst>
          <pc:docMk/>
          <pc:sldMk cId="1301024755" sldId="311"/>
        </pc:sldMkLst>
        <pc:spChg chg="mod">
          <ac:chgData name="Silvia Cigno" userId="46b4fad68809e244" providerId="LiveId" clId="{271CD51C-B577-4A95-AC43-1B1D9BA0FEB2}" dt="2024-04-12T16:08:31.966" v="5012" actId="20577"/>
          <ac:spMkLst>
            <pc:docMk/>
            <pc:sldMk cId="1301024755" sldId="311"/>
            <ac:spMk id="7" creationId="{C9DEE4A5-C774-750D-E632-C999EB25BF99}"/>
          </ac:spMkLst>
        </pc:spChg>
        <pc:spChg chg="mod">
          <ac:chgData name="Silvia Cigno" userId="46b4fad68809e244" providerId="LiveId" clId="{271CD51C-B577-4A95-AC43-1B1D9BA0FEB2}" dt="2024-04-12T16:11:16.525" v="5225" actId="790"/>
          <ac:spMkLst>
            <pc:docMk/>
            <pc:sldMk cId="1301024755" sldId="311"/>
            <ac:spMk id="8" creationId="{E766B8E2-068B-EEA1-A5E2-380A72508A7A}"/>
          </ac:spMkLst>
        </pc:spChg>
      </pc:sldChg>
      <pc:sldChg chg="modSp mod">
        <pc:chgData name="Silvia Cigno" userId="46b4fad68809e244" providerId="LiveId" clId="{271CD51C-B577-4A95-AC43-1B1D9BA0FEB2}" dt="2024-04-12T10:50:24.344" v="1684" actId="20577"/>
        <pc:sldMkLst>
          <pc:docMk/>
          <pc:sldMk cId="1996758476" sldId="312"/>
        </pc:sldMkLst>
        <pc:spChg chg="mod">
          <ac:chgData name="Silvia Cigno" userId="46b4fad68809e244" providerId="LiveId" clId="{271CD51C-B577-4A95-AC43-1B1D9BA0FEB2}" dt="2024-04-12T09:55:54.881" v="346" actId="790"/>
          <ac:spMkLst>
            <pc:docMk/>
            <pc:sldMk cId="1996758476" sldId="312"/>
            <ac:spMk id="2" creationId="{2040905D-16F8-CC3C-5B89-89B595D46783}"/>
          </ac:spMkLst>
        </pc:spChg>
        <pc:spChg chg="mod">
          <ac:chgData name="Silvia Cigno" userId="46b4fad68809e244" providerId="LiveId" clId="{271CD51C-B577-4A95-AC43-1B1D9BA0FEB2}" dt="2024-04-12T10:11:52.817" v="623" actId="27636"/>
          <ac:spMkLst>
            <pc:docMk/>
            <pc:sldMk cId="1996758476" sldId="312"/>
            <ac:spMk id="3" creationId="{037D742D-F136-D2D6-A394-5284040F6E00}"/>
          </ac:spMkLst>
        </pc:spChg>
        <pc:spChg chg="mod">
          <ac:chgData name="Silvia Cigno" userId="46b4fad68809e244" providerId="LiveId" clId="{271CD51C-B577-4A95-AC43-1B1D9BA0FEB2}" dt="2024-04-12T09:58:55.936" v="380" actId="207"/>
          <ac:spMkLst>
            <pc:docMk/>
            <pc:sldMk cId="1996758476" sldId="312"/>
            <ac:spMk id="4" creationId="{17B0B4D9-A967-85E3-987B-AAEF23179A68}"/>
          </ac:spMkLst>
        </pc:spChg>
        <pc:spChg chg="mod">
          <ac:chgData name="Silvia Cigno" userId="46b4fad68809e244" providerId="LiveId" clId="{271CD51C-B577-4A95-AC43-1B1D9BA0FEB2}" dt="2024-04-12T10:50:24.344" v="1684" actId="20577"/>
          <ac:spMkLst>
            <pc:docMk/>
            <pc:sldMk cId="1996758476" sldId="312"/>
            <ac:spMk id="10" creationId="{3BF670C7-E212-6CA6-3985-8286C5BE9DCD}"/>
          </ac:spMkLst>
        </pc:spChg>
      </pc:sldChg>
      <pc:sldChg chg="modSp mod">
        <pc:chgData name="Silvia Cigno" userId="46b4fad68809e244" providerId="LiveId" clId="{271CD51C-B577-4A95-AC43-1B1D9BA0FEB2}" dt="2024-04-12T10:51:09.326" v="1689" actId="255"/>
        <pc:sldMkLst>
          <pc:docMk/>
          <pc:sldMk cId="4177572106" sldId="313"/>
        </pc:sldMkLst>
        <pc:spChg chg="mod">
          <ac:chgData name="Silvia Cigno" userId="46b4fad68809e244" providerId="LiveId" clId="{271CD51C-B577-4A95-AC43-1B1D9BA0FEB2}" dt="2024-04-12T10:51:09.326" v="1689" actId="255"/>
          <ac:spMkLst>
            <pc:docMk/>
            <pc:sldMk cId="4177572106" sldId="313"/>
            <ac:spMk id="3" creationId="{8DB4BACC-A88F-D933-9400-0F0E6BC90523}"/>
          </ac:spMkLst>
        </pc:spChg>
        <pc:spChg chg="mod">
          <ac:chgData name="Silvia Cigno" userId="46b4fad68809e244" providerId="LiveId" clId="{271CD51C-B577-4A95-AC43-1B1D9BA0FEB2}" dt="2024-04-12T10:27:57.444" v="1084" actId="790"/>
          <ac:spMkLst>
            <pc:docMk/>
            <pc:sldMk cId="4177572106" sldId="313"/>
            <ac:spMk id="7" creationId="{C750F123-B68B-9F68-AE76-89D322FFD3E3}"/>
          </ac:spMkLst>
        </pc:spChg>
      </pc:sldChg>
      <pc:sldChg chg="modSp mod">
        <pc:chgData name="Silvia Cigno" userId="46b4fad68809e244" providerId="LiveId" clId="{271CD51C-B577-4A95-AC43-1B1D9BA0FEB2}" dt="2024-04-12T15:22:35.035" v="3660" actId="12"/>
        <pc:sldMkLst>
          <pc:docMk/>
          <pc:sldMk cId="1180911499" sldId="314"/>
        </pc:sldMkLst>
        <pc:spChg chg="mod">
          <ac:chgData name="Silvia Cigno" userId="46b4fad68809e244" providerId="LiveId" clId="{271CD51C-B577-4A95-AC43-1B1D9BA0FEB2}" dt="2024-04-12T15:20:28.648" v="3652" actId="20577"/>
          <ac:spMkLst>
            <pc:docMk/>
            <pc:sldMk cId="1180911499" sldId="314"/>
            <ac:spMk id="7" creationId="{FBFD6A08-F211-54D8-8BB2-2E6AB4D70586}"/>
          </ac:spMkLst>
        </pc:spChg>
        <pc:spChg chg="mod">
          <ac:chgData name="Silvia Cigno" userId="46b4fad68809e244" providerId="LiveId" clId="{271CD51C-B577-4A95-AC43-1B1D9BA0FEB2}" dt="2024-04-12T15:22:35.035" v="3660" actId="12"/>
          <ac:spMkLst>
            <pc:docMk/>
            <pc:sldMk cId="1180911499" sldId="314"/>
            <ac:spMk id="8" creationId="{C66A4D5B-490C-871F-9DA5-9E60BB98DACD}"/>
          </ac:spMkLst>
        </pc:spChg>
      </pc:sldChg>
      <pc:sldChg chg="modSp mod">
        <pc:chgData name="Silvia Cigno" userId="46b4fad68809e244" providerId="LiveId" clId="{271CD51C-B577-4A95-AC43-1B1D9BA0FEB2}" dt="2024-04-12T14:39:25.697" v="3444" actId="790"/>
        <pc:sldMkLst>
          <pc:docMk/>
          <pc:sldMk cId="2181915890" sldId="315"/>
        </pc:sldMkLst>
        <pc:spChg chg="mod">
          <ac:chgData name="Silvia Cigno" userId="46b4fad68809e244" providerId="LiveId" clId="{271CD51C-B577-4A95-AC43-1B1D9BA0FEB2}" dt="2024-04-12T14:39:25.697" v="3444" actId="790"/>
          <ac:spMkLst>
            <pc:docMk/>
            <pc:sldMk cId="2181915890" sldId="315"/>
            <ac:spMk id="4" creationId="{B118B253-CEE3-C98A-C64A-F629C47F4A9D}"/>
          </ac:spMkLst>
        </pc:spChg>
        <pc:spChg chg="mod">
          <ac:chgData name="Silvia Cigno" userId="46b4fad68809e244" providerId="LiveId" clId="{271CD51C-B577-4A95-AC43-1B1D9BA0FEB2}" dt="2024-04-12T14:19:15.449" v="2541" actId="20577"/>
          <ac:spMkLst>
            <pc:docMk/>
            <pc:sldMk cId="2181915890" sldId="315"/>
            <ac:spMk id="7" creationId="{72E3A39A-D39A-B0EF-AC9B-A502D73CD52A}"/>
          </ac:spMkLst>
        </pc:spChg>
        <pc:spChg chg="mod">
          <ac:chgData name="Silvia Cigno" userId="46b4fad68809e244" providerId="LiveId" clId="{271CD51C-B577-4A95-AC43-1B1D9BA0FEB2}" dt="2024-04-12T14:19:52.616" v="2547"/>
          <ac:spMkLst>
            <pc:docMk/>
            <pc:sldMk cId="2181915890" sldId="315"/>
            <ac:spMk id="8" creationId="{7B57F739-FA47-8187-0F24-C9377C0C5649}"/>
          </ac:spMkLst>
        </pc:spChg>
      </pc:sldChg>
      <pc:sldChg chg="modSp mod">
        <pc:chgData name="Silvia Cigno" userId="46b4fad68809e244" providerId="LiveId" clId="{271CD51C-B577-4A95-AC43-1B1D9BA0FEB2}" dt="2024-04-12T14:25:09.091" v="2628" actId="790"/>
        <pc:sldMkLst>
          <pc:docMk/>
          <pc:sldMk cId="2662026317" sldId="316"/>
        </pc:sldMkLst>
        <pc:spChg chg="mod">
          <ac:chgData name="Silvia Cigno" userId="46b4fad68809e244" providerId="LiveId" clId="{271CD51C-B577-4A95-AC43-1B1D9BA0FEB2}" dt="2024-04-12T14:21:57.469" v="2593" actId="20577"/>
          <ac:spMkLst>
            <pc:docMk/>
            <pc:sldMk cId="2662026317" sldId="316"/>
            <ac:spMk id="5" creationId="{8848DF23-6814-B92A-9C36-F2D6B9429129}"/>
          </ac:spMkLst>
        </pc:spChg>
        <pc:spChg chg="mod">
          <ac:chgData name="Silvia Cigno" userId="46b4fad68809e244" providerId="LiveId" clId="{271CD51C-B577-4A95-AC43-1B1D9BA0FEB2}" dt="2024-04-12T14:20:46.129" v="2565" actId="20577"/>
          <ac:spMkLst>
            <pc:docMk/>
            <pc:sldMk cId="2662026317" sldId="316"/>
            <ac:spMk id="7" creationId="{8C1E5774-F9D7-3033-E5F0-B5B9E493184E}"/>
          </ac:spMkLst>
        </pc:spChg>
        <pc:spChg chg="mod">
          <ac:chgData name="Silvia Cigno" userId="46b4fad68809e244" providerId="LiveId" clId="{271CD51C-B577-4A95-AC43-1B1D9BA0FEB2}" dt="2024-04-12T14:25:09.091" v="2628" actId="790"/>
          <ac:spMkLst>
            <pc:docMk/>
            <pc:sldMk cId="2662026317" sldId="316"/>
            <ac:spMk id="8" creationId="{FB067354-A647-9247-353D-9CA508A93D25}"/>
          </ac:spMkLst>
        </pc:spChg>
      </pc:sldChg>
      <pc:sldChg chg="modSp mod">
        <pc:chgData name="Silvia Cigno" userId="46b4fad68809e244" providerId="LiveId" clId="{271CD51C-B577-4A95-AC43-1B1D9BA0FEB2}" dt="2024-04-12T14:28:21.654" v="2811" actId="790"/>
        <pc:sldMkLst>
          <pc:docMk/>
          <pc:sldMk cId="285654035" sldId="317"/>
        </pc:sldMkLst>
        <pc:spChg chg="mod">
          <ac:chgData name="Silvia Cigno" userId="46b4fad68809e244" providerId="LiveId" clId="{271CD51C-B577-4A95-AC43-1B1D9BA0FEB2}" dt="2024-04-12T14:26:37.285" v="2667" actId="207"/>
          <ac:spMkLst>
            <pc:docMk/>
            <pc:sldMk cId="285654035" sldId="317"/>
            <ac:spMk id="5" creationId="{7A18A6CD-D0B5-137A-8A9E-9EB7E920FD18}"/>
          </ac:spMkLst>
        </pc:spChg>
        <pc:spChg chg="mod">
          <ac:chgData name="Silvia Cigno" userId="46b4fad68809e244" providerId="LiveId" clId="{271CD51C-B577-4A95-AC43-1B1D9BA0FEB2}" dt="2024-04-12T14:25:49.299" v="2660" actId="20577"/>
          <ac:spMkLst>
            <pc:docMk/>
            <pc:sldMk cId="285654035" sldId="317"/>
            <ac:spMk id="7" creationId="{8463386B-754F-BC39-F6F0-B0831B580D9D}"/>
          </ac:spMkLst>
        </pc:spChg>
        <pc:spChg chg="mod">
          <ac:chgData name="Silvia Cigno" userId="46b4fad68809e244" providerId="LiveId" clId="{271CD51C-B577-4A95-AC43-1B1D9BA0FEB2}" dt="2024-04-12T14:28:21.654" v="2811" actId="790"/>
          <ac:spMkLst>
            <pc:docMk/>
            <pc:sldMk cId="285654035" sldId="317"/>
            <ac:spMk id="8" creationId="{41F92C2A-AD5D-D3FE-9F56-5DAC7124BF33}"/>
          </ac:spMkLst>
        </pc:spChg>
        <pc:spChg chg="mod">
          <ac:chgData name="Silvia Cigno" userId="46b4fad68809e244" providerId="LiveId" clId="{271CD51C-B577-4A95-AC43-1B1D9BA0FEB2}" dt="2024-04-12T14:28:15.236" v="2810" actId="790"/>
          <ac:spMkLst>
            <pc:docMk/>
            <pc:sldMk cId="285654035" sldId="317"/>
            <ac:spMk id="9" creationId="{E835646C-6ADF-002C-DAC9-A436DA9F22A5}"/>
          </ac:spMkLst>
        </pc:spChg>
      </pc:sldChg>
      <pc:sldChg chg="modSp mod">
        <pc:chgData name="Silvia Cigno" userId="46b4fad68809e244" providerId="LiveId" clId="{271CD51C-B577-4A95-AC43-1B1D9BA0FEB2}" dt="2024-04-16T15:20:03.776" v="5276" actId="20577"/>
        <pc:sldMkLst>
          <pc:docMk/>
          <pc:sldMk cId="746264727" sldId="319"/>
        </pc:sldMkLst>
        <pc:spChg chg="mod">
          <ac:chgData name="Silvia Cigno" userId="46b4fad68809e244" providerId="LiveId" clId="{271CD51C-B577-4A95-AC43-1B1D9BA0FEB2}" dt="2024-04-12T14:29:16.465" v="2855" actId="20577"/>
          <ac:spMkLst>
            <pc:docMk/>
            <pc:sldMk cId="746264727" sldId="319"/>
            <ac:spMk id="7" creationId="{4A4D7607-C940-0C38-1B5F-422DEF4F25F1}"/>
          </ac:spMkLst>
        </pc:spChg>
        <pc:graphicFrameChg chg="mod">
          <ac:chgData name="Silvia Cigno" userId="46b4fad68809e244" providerId="LiveId" clId="{271CD51C-B577-4A95-AC43-1B1D9BA0FEB2}" dt="2024-04-16T15:20:03.776" v="5276" actId="20577"/>
          <ac:graphicFrameMkLst>
            <pc:docMk/>
            <pc:sldMk cId="746264727" sldId="319"/>
            <ac:graphicFrameMk id="11" creationId="{84482CFD-747F-4F0C-31AF-3D3CD6839CB0}"/>
          </ac:graphicFrameMkLst>
        </pc:graphicFrameChg>
      </pc:sldChg>
      <pc:sldChg chg="modSp mod">
        <pc:chgData name="Silvia Cigno" userId="46b4fad68809e244" providerId="LiveId" clId="{271CD51C-B577-4A95-AC43-1B1D9BA0FEB2}" dt="2024-04-12T14:42:19.481" v="3447" actId="790"/>
        <pc:sldMkLst>
          <pc:docMk/>
          <pc:sldMk cId="833988216" sldId="321"/>
        </pc:sldMkLst>
        <pc:spChg chg="mod">
          <ac:chgData name="Silvia Cigno" userId="46b4fad68809e244" providerId="LiveId" clId="{271CD51C-B577-4A95-AC43-1B1D9BA0FEB2}" dt="2024-04-12T14:37:57.267" v="3370" actId="20577"/>
          <ac:spMkLst>
            <pc:docMk/>
            <pc:sldMk cId="833988216" sldId="321"/>
            <ac:spMk id="7" creationId="{0C9BFE30-D381-4A2F-D91B-7FC1BA131FB2}"/>
          </ac:spMkLst>
        </pc:spChg>
        <pc:spChg chg="mod">
          <ac:chgData name="Silvia Cigno" userId="46b4fad68809e244" providerId="LiveId" clId="{271CD51C-B577-4A95-AC43-1B1D9BA0FEB2}" dt="2024-04-12T14:42:19.481" v="3447" actId="790"/>
          <ac:spMkLst>
            <pc:docMk/>
            <pc:sldMk cId="833988216" sldId="321"/>
            <ac:spMk id="8" creationId="{A74B2CB2-75A6-2DA0-4419-8852761E7ECA}"/>
          </ac:spMkLst>
        </pc:spChg>
      </pc:sldChg>
      <pc:sldChg chg="modSp mod">
        <pc:chgData name="Silvia Cigno" userId="46b4fad68809e244" providerId="LiveId" clId="{271CD51C-B577-4A95-AC43-1B1D9BA0FEB2}" dt="2024-04-12T14:43:31.925" v="3457"/>
        <pc:sldMkLst>
          <pc:docMk/>
          <pc:sldMk cId="1974644618" sldId="323"/>
        </pc:sldMkLst>
        <pc:spChg chg="mod">
          <ac:chgData name="Silvia Cigno" userId="46b4fad68809e244" providerId="LiveId" clId="{271CD51C-B577-4A95-AC43-1B1D9BA0FEB2}" dt="2024-04-12T14:43:00.507" v="3456" actId="20577"/>
          <ac:spMkLst>
            <pc:docMk/>
            <pc:sldMk cId="1974644618" sldId="323"/>
            <ac:spMk id="7" creationId="{774DDF35-6A0C-5D31-5823-2283F6B6DCB9}"/>
          </ac:spMkLst>
        </pc:spChg>
        <pc:spChg chg="mod">
          <ac:chgData name="Silvia Cigno" userId="46b4fad68809e244" providerId="LiveId" clId="{271CD51C-B577-4A95-AC43-1B1D9BA0FEB2}" dt="2024-04-12T14:43:31.925" v="3457"/>
          <ac:spMkLst>
            <pc:docMk/>
            <pc:sldMk cId="1974644618" sldId="323"/>
            <ac:spMk id="8" creationId="{6A02FD4B-4730-993F-7EEB-56B7778781FD}"/>
          </ac:spMkLst>
        </pc:spChg>
      </pc:sldChg>
      <pc:sldChg chg="modSp mod">
        <pc:chgData name="Silvia Cigno" userId="46b4fad68809e244" providerId="LiveId" clId="{271CD51C-B577-4A95-AC43-1B1D9BA0FEB2}" dt="2024-04-12T14:45:18.033" v="3482" actId="14100"/>
        <pc:sldMkLst>
          <pc:docMk/>
          <pc:sldMk cId="2786649485" sldId="324"/>
        </pc:sldMkLst>
        <pc:spChg chg="mod">
          <ac:chgData name="Silvia Cigno" userId="46b4fad68809e244" providerId="LiveId" clId="{271CD51C-B577-4A95-AC43-1B1D9BA0FEB2}" dt="2024-04-12T14:45:18.033" v="3482" actId="14100"/>
          <ac:spMkLst>
            <pc:docMk/>
            <pc:sldMk cId="2786649485" sldId="324"/>
            <ac:spMk id="4" creationId="{C1B597ED-14FC-9487-101B-4A57F30EED1B}"/>
          </ac:spMkLst>
        </pc:spChg>
        <pc:spChg chg="mod">
          <ac:chgData name="Silvia Cigno" userId="46b4fad68809e244" providerId="LiveId" clId="{271CD51C-B577-4A95-AC43-1B1D9BA0FEB2}" dt="2024-04-12T14:43:59.048" v="3477" actId="790"/>
          <ac:spMkLst>
            <pc:docMk/>
            <pc:sldMk cId="2786649485" sldId="324"/>
            <ac:spMk id="7" creationId="{D564FB01-14EB-1F30-2184-0EB0202925AC}"/>
          </ac:spMkLst>
        </pc:spChg>
        <pc:spChg chg="mod">
          <ac:chgData name="Silvia Cigno" userId="46b4fad68809e244" providerId="LiveId" clId="{271CD51C-B577-4A95-AC43-1B1D9BA0FEB2}" dt="2024-04-12T14:44:26.949" v="3478"/>
          <ac:spMkLst>
            <pc:docMk/>
            <pc:sldMk cId="2786649485" sldId="324"/>
            <ac:spMk id="8" creationId="{633761A2-2124-D29A-5377-4550DA0D0AC0}"/>
          </ac:spMkLst>
        </pc:spChg>
      </pc:sldChg>
      <pc:sldChg chg="modSp mod">
        <pc:chgData name="Silvia Cigno" userId="46b4fad68809e244" providerId="LiveId" clId="{271CD51C-B577-4A95-AC43-1B1D9BA0FEB2}" dt="2024-04-19T09:07:43.238" v="5285" actId="1076"/>
        <pc:sldMkLst>
          <pc:docMk/>
          <pc:sldMk cId="1490851104" sldId="325"/>
        </pc:sldMkLst>
        <pc:spChg chg="mod">
          <ac:chgData name="Silvia Cigno" userId="46b4fad68809e244" providerId="LiveId" clId="{271CD51C-B577-4A95-AC43-1B1D9BA0FEB2}" dt="2024-04-19T09:07:43.238" v="5285" actId="1076"/>
          <ac:spMkLst>
            <pc:docMk/>
            <pc:sldMk cId="1490851104" sldId="325"/>
            <ac:spMk id="7" creationId="{B3D3A37E-1B52-AC0F-FB88-31FB67E24984}"/>
          </ac:spMkLst>
        </pc:spChg>
        <pc:graphicFrameChg chg="mod">
          <ac:chgData name="Silvia Cigno" userId="46b4fad68809e244" providerId="LiveId" clId="{271CD51C-B577-4A95-AC43-1B1D9BA0FEB2}" dt="2024-04-12T14:49:16.878" v="3521"/>
          <ac:graphicFrameMkLst>
            <pc:docMk/>
            <pc:sldMk cId="1490851104" sldId="325"/>
            <ac:graphicFrameMk id="9" creationId="{1C1F9030-F90B-FE95-BE7D-2918E1197CC0}"/>
          </ac:graphicFrameMkLst>
        </pc:graphicFrameChg>
      </pc:sldChg>
      <pc:sldChg chg="modSp mod">
        <pc:chgData name="Silvia Cigno" userId="46b4fad68809e244" providerId="LiveId" clId="{271CD51C-B577-4A95-AC43-1B1D9BA0FEB2}" dt="2024-04-12T14:49:56.955" v="3525" actId="14100"/>
        <pc:sldMkLst>
          <pc:docMk/>
          <pc:sldMk cId="3408148555" sldId="326"/>
        </pc:sldMkLst>
        <pc:picChg chg="mod">
          <ac:chgData name="Silvia Cigno" userId="46b4fad68809e244" providerId="LiveId" clId="{271CD51C-B577-4A95-AC43-1B1D9BA0FEB2}" dt="2024-04-12T14:49:56.955" v="3525" actId="14100"/>
          <ac:picMkLst>
            <pc:docMk/>
            <pc:sldMk cId="3408148555" sldId="326"/>
            <ac:picMk id="6" creationId="{C189150B-750D-7C28-2161-3C2135C56B23}"/>
          </ac:picMkLst>
        </pc:picChg>
      </pc:sldChg>
      <pc:sldChg chg="modSp mod">
        <pc:chgData name="Silvia Cigno" userId="46b4fad68809e244" providerId="LiveId" clId="{271CD51C-B577-4A95-AC43-1B1D9BA0FEB2}" dt="2024-04-12T14:53:39.273" v="3645" actId="20577"/>
        <pc:sldMkLst>
          <pc:docMk/>
          <pc:sldMk cId="4083185278" sldId="327"/>
        </pc:sldMkLst>
        <pc:spChg chg="mod">
          <ac:chgData name="Silvia Cigno" userId="46b4fad68809e244" providerId="LiveId" clId="{271CD51C-B577-4A95-AC43-1B1D9BA0FEB2}" dt="2024-04-12T14:50:22.448" v="3542" actId="20577"/>
          <ac:spMkLst>
            <pc:docMk/>
            <pc:sldMk cId="4083185278" sldId="327"/>
            <ac:spMk id="7" creationId="{B5A521E4-BCC3-5CA5-CE11-559A8E24228F}"/>
          </ac:spMkLst>
        </pc:spChg>
        <pc:spChg chg="mod">
          <ac:chgData name="Silvia Cigno" userId="46b4fad68809e244" providerId="LiveId" clId="{271CD51C-B577-4A95-AC43-1B1D9BA0FEB2}" dt="2024-04-12T14:53:39.273" v="3645" actId="20577"/>
          <ac:spMkLst>
            <pc:docMk/>
            <pc:sldMk cId="4083185278" sldId="327"/>
            <ac:spMk id="8" creationId="{F3B5D278-6836-37C6-A2A1-90C967D9CD2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8ACD6-DE38-4925-9956-FA32C1966F98}" type="doc">
      <dgm:prSet loTypeId="urn:microsoft.com/office/officeart/2005/8/layout/cycle1" loCatId="cycle" qsTypeId="urn:microsoft.com/office/officeart/2005/8/quickstyle/simple4" qsCatId="simple" csTypeId="urn:microsoft.com/office/officeart/2005/8/colors/colorful1" csCatId="colorful" phldr="1"/>
      <dgm:spPr/>
      <dgm:t>
        <a:bodyPr/>
        <a:lstStyle/>
        <a:p>
          <a:endParaRPr lang="en-IE"/>
        </a:p>
      </dgm:t>
    </dgm:pt>
    <dgm:pt modelId="{208911CE-BF99-4BB0-8FC9-719A1DFF1B10}">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make</a:t>
          </a:r>
        </a:p>
      </dgm:t>
    </dgm:pt>
    <dgm:pt modelId="{1C949DB0-D8AC-4525-BD78-DD5442405604}" type="par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658FF0C9-F843-4711-825E-7A3E2AAAA722}" type="sib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06C0C4E-00BF-4E6D-8DED-EB9504239C48}">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use</a:t>
          </a:r>
        </a:p>
      </dgm:t>
    </dgm:pt>
    <dgm:pt modelId="{D9AE73F2-CDC9-490F-B841-CA3BBE4CB187}" type="par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74C4B0E-0C8C-4CA8-BA86-4E150FDAA527}" type="sib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1113DD67-1835-40D0-B47D-925A70E3817A}">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reuse</a:t>
          </a:r>
        </a:p>
      </dgm:t>
    </dgm:pt>
    <dgm:pt modelId="{0D7B028C-4FE2-4D54-A83E-FE38B22F33C6}" type="par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75C715A0-1D73-4832-AB42-C5374CE4D02F}" type="sib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B82142F4-0D1F-4EAB-8434-ED2559C96618}">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remake</a:t>
          </a:r>
        </a:p>
      </dgm:t>
    </dgm:pt>
    <dgm:pt modelId="{50D24068-1A76-4619-A95D-77DE502D58B5}" type="par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46EB3F2-0793-4759-BCB4-442193806329}" type="sib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0F9F9F6-C566-4FEB-AE42-F8F364E44EFD}">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recycle</a:t>
          </a:r>
        </a:p>
      </dgm:t>
    </dgm:pt>
    <dgm:pt modelId="{0FE0DD0E-D6CC-45E1-9F86-E49AED334941}" type="par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9E71FA48-D3D2-46AB-A9FC-27A5AAC191CB}" type="sib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4A9E4742-59BB-47B4-9F81-6E5D62646CC2}" type="pres">
      <dgm:prSet presAssocID="{1178ACD6-DE38-4925-9956-FA32C1966F98}" presName="cycle" presStyleCnt="0">
        <dgm:presLayoutVars>
          <dgm:dir/>
          <dgm:resizeHandles val="exact"/>
        </dgm:presLayoutVars>
      </dgm:prSet>
      <dgm:spPr/>
    </dgm:pt>
    <dgm:pt modelId="{507C3F09-ECB1-4317-932E-054846FDBFE7}" type="pres">
      <dgm:prSet presAssocID="{208911CE-BF99-4BB0-8FC9-719A1DFF1B10}" presName="dummy" presStyleCnt="0"/>
      <dgm:spPr/>
    </dgm:pt>
    <dgm:pt modelId="{0F2D8024-E8F5-4B58-99D2-4F88F6B866AC}" type="pres">
      <dgm:prSet presAssocID="{208911CE-BF99-4BB0-8FC9-719A1DFF1B10}" presName="node" presStyleLbl="revTx" presStyleIdx="0" presStyleCnt="5">
        <dgm:presLayoutVars>
          <dgm:bulletEnabled val="1"/>
        </dgm:presLayoutVars>
      </dgm:prSet>
      <dgm:spPr/>
    </dgm:pt>
    <dgm:pt modelId="{31EF355F-0A3D-45A4-AEC3-C944E0B9A580}" type="pres">
      <dgm:prSet presAssocID="{658FF0C9-F843-4711-825E-7A3E2AAAA722}" presName="sibTrans" presStyleLbl="node1" presStyleIdx="0" presStyleCnt="5"/>
      <dgm:spPr/>
    </dgm:pt>
    <dgm:pt modelId="{0EF15656-A0C0-4A9F-A35A-69C4457F445F}" type="pres">
      <dgm:prSet presAssocID="{306C0C4E-00BF-4E6D-8DED-EB9504239C48}" presName="dummy" presStyleCnt="0"/>
      <dgm:spPr/>
    </dgm:pt>
    <dgm:pt modelId="{00269073-37DD-439C-896F-CDEB0669B3FD}" type="pres">
      <dgm:prSet presAssocID="{306C0C4E-00BF-4E6D-8DED-EB9504239C48}" presName="node" presStyleLbl="revTx" presStyleIdx="1" presStyleCnt="5">
        <dgm:presLayoutVars>
          <dgm:bulletEnabled val="1"/>
        </dgm:presLayoutVars>
      </dgm:prSet>
      <dgm:spPr/>
    </dgm:pt>
    <dgm:pt modelId="{E6878A22-BB8A-49EC-A823-4F1656D8486B}" type="pres">
      <dgm:prSet presAssocID="{A74C4B0E-0C8C-4CA8-BA86-4E150FDAA527}" presName="sibTrans" presStyleLbl="node1" presStyleIdx="1" presStyleCnt="5"/>
      <dgm:spPr/>
    </dgm:pt>
    <dgm:pt modelId="{06A69150-057E-4190-B193-93F1A152DBA7}" type="pres">
      <dgm:prSet presAssocID="{1113DD67-1835-40D0-B47D-925A70E3817A}" presName="dummy" presStyleCnt="0"/>
      <dgm:spPr/>
    </dgm:pt>
    <dgm:pt modelId="{B2D30B2C-F144-4CC9-8FBE-4E553079C5B8}" type="pres">
      <dgm:prSet presAssocID="{1113DD67-1835-40D0-B47D-925A70E3817A}" presName="node" presStyleLbl="revTx" presStyleIdx="2" presStyleCnt="5">
        <dgm:presLayoutVars>
          <dgm:bulletEnabled val="1"/>
        </dgm:presLayoutVars>
      </dgm:prSet>
      <dgm:spPr/>
    </dgm:pt>
    <dgm:pt modelId="{C43F2560-419E-421E-9392-6D34541EFC23}" type="pres">
      <dgm:prSet presAssocID="{75C715A0-1D73-4832-AB42-C5374CE4D02F}" presName="sibTrans" presStyleLbl="node1" presStyleIdx="2" presStyleCnt="5"/>
      <dgm:spPr/>
    </dgm:pt>
    <dgm:pt modelId="{92346319-66D2-4410-9F92-9D927C205FDE}" type="pres">
      <dgm:prSet presAssocID="{B82142F4-0D1F-4EAB-8434-ED2559C96618}" presName="dummy" presStyleCnt="0"/>
      <dgm:spPr/>
    </dgm:pt>
    <dgm:pt modelId="{2D099EE5-F413-4F33-BF80-9AE32B927606}" type="pres">
      <dgm:prSet presAssocID="{B82142F4-0D1F-4EAB-8434-ED2559C96618}" presName="node" presStyleLbl="revTx" presStyleIdx="3" presStyleCnt="5">
        <dgm:presLayoutVars>
          <dgm:bulletEnabled val="1"/>
        </dgm:presLayoutVars>
      </dgm:prSet>
      <dgm:spPr/>
    </dgm:pt>
    <dgm:pt modelId="{C418D4CD-5989-4BDE-9533-2F63C974B47A}" type="pres">
      <dgm:prSet presAssocID="{346EB3F2-0793-4759-BCB4-442193806329}" presName="sibTrans" presStyleLbl="node1" presStyleIdx="3" presStyleCnt="5"/>
      <dgm:spPr/>
    </dgm:pt>
    <dgm:pt modelId="{CC0452C1-098A-43E3-8874-364B7918A060}" type="pres">
      <dgm:prSet presAssocID="{A0F9F9F6-C566-4FEB-AE42-F8F364E44EFD}" presName="dummy" presStyleCnt="0"/>
      <dgm:spPr/>
    </dgm:pt>
    <dgm:pt modelId="{3F61A060-4A7E-4974-95D9-A61BE21A1700}" type="pres">
      <dgm:prSet presAssocID="{A0F9F9F6-C566-4FEB-AE42-F8F364E44EFD}" presName="node" presStyleLbl="revTx" presStyleIdx="4" presStyleCnt="5">
        <dgm:presLayoutVars>
          <dgm:bulletEnabled val="1"/>
        </dgm:presLayoutVars>
      </dgm:prSet>
      <dgm:spPr/>
    </dgm:pt>
    <dgm:pt modelId="{5F6ADCF4-05AE-4FBB-BA75-B0BFA1349D05}" type="pres">
      <dgm:prSet presAssocID="{9E71FA48-D3D2-46AB-A9FC-27A5AAC191CB}" presName="sibTrans" presStyleLbl="node1" presStyleIdx="4" presStyleCnt="5"/>
      <dgm:spPr/>
    </dgm:pt>
  </dgm:ptLst>
  <dgm:cxnLst>
    <dgm:cxn modelId="{C7AEFB09-105D-4DB6-9E22-0C5ED055DC4C}" srcId="{1178ACD6-DE38-4925-9956-FA32C1966F98}" destId="{B82142F4-0D1F-4EAB-8434-ED2559C96618}" srcOrd="3" destOrd="0" parTransId="{50D24068-1A76-4619-A95D-77DE502D58B5}" sibTransId="{346EB3F2-0793-4759-BCB4-442193806329}"/>
    <dgm:cxn modelId="{B26B0915-B1A9-49D6-BA96-6D0689321427}" type="presOf" srcId="{1178ACD6-DE38-4925-9956-FA32C1966F98}" destId="{4A9E4742-59BB-47B4-9F81-6E5D62646CC2}" srcOrd="0" destOrd="0" presId="urn:microsoft.com/office/officeart/2005/8/layout/cycle1"/>
    <dgm:cxn modelId="{DF5D2518-846A-4036-AA67-625A241594AF}" type="presOf" srcId="{1113DD67-1835-40D0-B47D-925A70E3817A}" destId="{B2D30B2C-F144-4CC9-8FBE-4E553079C5B8}" srcOrd="0" destOrd="0" presId="urn:microsoft.com/office/officeart/2005/8/layout/cycle1"/>
    <dgm:cxn modelId="{39E25320-4239-4CF4-A1D6-DA36ACBBDAE4}" type="presOf" srcId="{B82142F4-0D1F-4EAB-8434-ED2559C96618}" destId="{2D099EE5-F413-4F33-BF80-9AE32B927606}" srcOrd="0" destOrd="0" presId="urn:microsoft.com/office/officeart/2005/8/layout/cycle1"/>
    <dgm:cxn modelId="{981ED920-CFD1-46B7-8D20-208A2D58EE64}" srcId="{1178ACD6-DE38-4925-9956-FA32C1966F98}" destId="{A0F9F9F6-C566-4FEB-AE42-F8F364E44EFD}" srcOrd="4" destOrd="0" parTransId="{0FE0DD0E-D6CC-45E1-9F86-E49AED334941}" sibTransId="{9E71FA48-D3D2-46AB-A9FC-27A5AAC191CB}"/>
    <dgm:cxn modelId="{C55CA339-5AA3-4703-BAEB-FD4CBA26D4D1}" type="presOf" srcId="{9E71FA48-D3D2-46AB-A9FC-27A5AAC191CB}" destId="{5F6ADCF4-05AE-4FBB-BA75-B0BFA1349D05}" srcOrd="0" destOrd="0" presId="urn:microsoft.com/office/officeart/2005/8/layout/cycle1"/>
    <dgm:cxn modelId="{E949683F-D890-4B0E-B3C8-B4177709F39E}" type="presOf" srcId="{658FF0C9-F843-4711-825E-7A3E2AAAA722}" destId="{31EF355F-0A3D-45A4-AEC3-C944E0B9A580}" srcOrd="0" destOrd="0" presId="urn:microsoft.com/office/officeart/2005/8/layout/cycle1"/>
    <dgm:cxn modelId="{A4079467-1139-4343-A65E-7970ABEAB650}" type="presOf" srcId="{346EB3F2-0793-4759-BCB4-442193806329}" destId="{C418D4CD-5989-4BDE-9533-2F63C974B47A}" srcOrd="0" destOrd="0" presId="urn:microsoft.com/office/officeart/2005/8/layout/cycle1"/>
    <dgm:cxn modelId="{576A9A47-3088-4764-9A92-B97E221FD864}" srcId="{1178ACD6-DE38-4925-9956-FA32C1966F98}" destId="{306C0C4E-00BF-4E6D-8DED-EB9504239C48}" srcOrd="1" destOrd="0" parTransId="{D9AE73F2-CDC9-490F-B841-CA3BBE4CB187}" sibTransId="{A74C4B0E-0C8C-4CA8-BA86-4E150FDAA527}"/>
    <dgm:cxn modelId="{5ABD2858-29D5-4EF5-85E5-23A91D2969FE}" srcId="{1178ACD6-DE38-4925-9956-FA32C1966F98}" destId="{208911CE-BF99-4BB0-8FC9-719A1DFF1B10}" srcOrd="0" destOrd="0" parTransId="{1C949DB0-D8AC-4525-BD78-DD5442405604}" sibTransId="{658FF0C9-F843-4711-825E-7A3E2AAAA722}"/>
    <dgm:cxn modelId="{E4079D79-A683-45EE-BB1B-A7490B7AF74C}" type="presOf" srcId="{75C715A0-1D73-4832-AB42-C5374CE4D02F}" destId="{C43F2560-419E-421E-9392-6D34541EFC23}" srcOrd="0" destOrd="0" presId="urn:microsoft.com/office/officeart/2005/8/layout/cycle1"/>
    <dgm:cxn modelId="{FB2EAF59-A2F2-4E31-B5BC-9BFF1BD820E1}" type="presOf" srcId="{A74C4B0E-0C8C-4CA8-BA86-4E150FDAA527}" destId="{E6878A22-BB8A-49EC-A823-4F1656D8486B}" srcOrd="0" destOrd="0" presId="urn:microsoft.com/office/officeart/2005/8/layout/cycle1"/>
    <dgm:cxn modelId="{9D38AC94-01C2-4174-955D-123F401BC1C0}" srcId="{1178ACD6-DE38-4925-9956-FA32C1966F98}" destId="{1113DD67-1835-40D0-B47D-925A70E3817A}" srcOrd="2" destOrd="0" parTransId="{0D7B028C-4FE2-4D54-A83E-FE38B22F33C6}" sibTransId="{75C715A0-1D73-4832-AB42-C5374CE4D02F}"/>
    <dgm:cxn modelId="{EFA31DBE-0892-475C-8CE1-E98AEE7BA443}" type="presOf" srcId="{208911CE-BF99-4BB0-8FC9-719A1DFF1B10}" destId="{0F2D8024-E8F5-4B58-99D2-4F88F6B866AC}" srcOrd="0" destOrd="0" presId="urn:microsoft.com/office/officeart/2005/8/layout/cycle1"/>
    <dgm:cxn modelId="{B2B7B8F4-7F00-44A9-99F9-7E7E8AC7905E}" type="presOf" srcId="{306C0C4E-00BF-4E6D-8DED-EB9504239C48}" destId="{00269073-37DD-439C-896F-CDEB0669B3FD}" srcOrd="0" destOrd="0" presId="urn:microsoft.com/office/officeart/2005/8/layout/cycle1"/>
    <dgm:cxn modelId="{C7AF10FA-5C5E-4C2F-9044-2EA025D489F4}" type="presOf" srcId="{A0F9F9F6-C566-4FEB-AE42-F8F364E44EFD}" destId="{3F61A060-4A7E-4974-95D9-A61BE21A1700}" srcOrd="0" destOrd="0" presId="urn:microsoft.com/office/officeart/2005/8/layout/cycle1"/>
    <dgm:cxn modelId="{965DF25B-88CB-4E96-8A99-A07AC8E23DDE}" type="presParOf" srcId="{4A9E4742-59BB-47B4-9F81-6E5D62646CC2}" destId="{507C3F09-ECB1-4317-932E-054846FDBFE7}" srcOrd="0" destOrd="0" presId="urn:microsoft.com/office/officeart/2005/8/layout/cycle1"/>
    <dgm:cxn modelId="{34BA4A99-88CA-4CCA-9DD4-804E2CDD85D5}" type="presParOf" srcId="{4A9E4742-59BB-47B4-9F81-6E5D62646CC2}" destId="{0F2D8024-E8F5-4B58-99D2-4F88F6B866AC}" srcOrd="1" destOrd="0" presId="urn:microsoft.com/office/officeart/2005/8/layout/cycle1"/>
    <dgm:cxn modelId="{324E6522-DCC5-476B-9B0A-19F0E49710A6}" type="presParOf" srcId="{4A9E4742-59BB-47B4-9F81-6E5D62646CC2}" destId="{31EF355F-0A3D-45A4-AEC3-C944E0B9A580}" srcOrd="2" destOrd="0" presId="urn:microsoft.com/office/officeart/2005/8/layout/cycle1"/>
    <dgm:cxn modelId="{B90BC669-6FAC-4A89-BFFF-0CAF004F927D}" type="presParOf" srcId="{4A9E4742-59BB-47B4-9F81-6E5D62646CC2}" destId="{0EF15656-A0C0-4A9F-A35A-69C4457F445F}" srcOrd="3" destOrd="0" presId="urn:microsoft.com/office/officeart/2005/8/layout/cycle1"/>
    <dgm:cxn modelId="{01D57105-8C57-4BF0-A316-A29A888403E2}" type="presParOf" srcId="{4A9E4742-59BB-47B4-9F81-6E5D62646CC2}" destId="{00269073-37DD-439C-896F-CDEB0669B3FD}" srcOrd="4" destOrd="0" presId="urn:microsoft.com/office/officeart/2005/8/layout/cycle1"/>
    <dgm:cxn modelId="{4170CFAA-C12B-4409-A147-4A6C9C9E0ED8}" type="presParOf" srcId="{4A9E4742-59BB-47B4-9F81-6E5D62646CC2}" destId="{E6878A22-BB8A-49EC-A823-4F1656D8486B}" srcOrd="5" destOrd="0" presId="urn:microsoft.com/office/officeart/2005/8/layout/cycle1"/>
    <dgm:cxn modelId="{A7957738-8527-4513-B627-C15C6845A437}" type="presParOf" srcId="{4A9E4742-59BB-47B4-9F81-6E5D62646CC2}" destId="{06A69150-057E-4190-B193-93F1A152DBA7}" srcOrd="6" destOrd="0" presId="urn:microsoft.com/office/officeart/2005/8/layout/cycle1"/>
    <dgm:cxn modelId="{C93897D0-0C0F-45B9-A651-FF2843813498}" type="presParOf" srcId="{4A9E4742-59BB-47B4-9F81-6E5D62646CC2}" destId="{B2D30B2C-F144-4CC9-8FBE-4E553079C5B8}" srcOrd="7" destOrd="0" presId="urn:microsoft.com/office/officeart/2005/8/layout/cycle1"/>
    <dgm:cxn modelId="{B7F2C8F4-A4B4-4DF6-9129-DE4682B687F7}" type="presParOf" srcId="{4A9E4742-59BB-47B4-9F81-6E5D62646CC2}" destId="{C43F2560-419E-421E-9392-6D34541EFC23}" srcOrd="8" destOrd="0" presId="urn:microsoft.com/office/officeart/2005/8/layout/cycle1"/>
    <dgm:cxn modelId="{38B9F152-F97F-4B8A-A451-5EB4DE7B4C81}" type="presParOf" srcId="{4A9E4742-59BB-47B4-9F81-6E5D62646CC2}" destId="{92346319-66D2-4410-9F92-9D927C205FDE}" srcOrd="9" destOrd="0" presId="urn:microsoft.com/office/officeart/2005/8/layout/cycle1"/>
    <dgm:cxn modelId="{56412AC0-3B5D-4364-B2A3-42FF90D901F4}" type="presParOf" srcId="{4A9E4742-59BB-47B4-9F81-6E5D62646CC2}" destId="{2D099EE5-F413-4F33-BF80-9AE32B927606}" srcOrd="10" destOrd="0" presId="urn:microsoft.com/office/officeart/2005/8/layout/cycle1"/>
    <dgm:cxn modelId="{172AF3EE-86BE-4817-A01D-DA6B34DF0123}" type="presParOf" srcId="{4A9E4742-59BB-47B4-9F81-6E5D62646CC2}" destId="{C418D4CD-5989-4BDE-9533-2F63C974B47A}" srcOrd="11" destOrd="0" presId="urn:microsoft.com/office/officeart/2005/8/layout/cycle1"/>
    <dgm:cxn modelId="{F21680D5-1A88-457B-8EDF-144BC2914B58}" type="presParOf" srcId="{4A9E4742-59BB-47B4-9F81-6E5D62646CC2}" destId="{CC0452C1-098A-43E3-8874-364B7918A060}" srcOrd="12" destOrd="0" presId="urn:microsoft.com/office/officeart/2005/8/layout/cycle1"/>
    <dgm:cxn modelId="{5A9DAA1B-463C-477E-867D-71E4E6FB6291}" type="presParOf" srcId="{4A9E4742-59BB-47B4-9F81-6E5D62646CC2}" destId="{3F61A060-4A7E-4974-95D9-A61BE21A1700}" srcOrd="13" destOrd="0" presId="urn:microsoft.com/office/officeart/2005/8/layout/cycle1"/>
    <dgm:cxn modelId="{2E765088-52FD-4C9D-BEC5-98BE103501BE}" type="presParOf" srcId="{4A9E4742-59BB-47B4-9F81-6E5D62646CC2}" destId="{5F6ADCF4-05AE-4FBB-BA75-B0BFA1349D0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82FCE-32B6-DF42-8A42-C3806DF17B2F}"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l-GR"/>
        </a:p>
      </dgm:t>
    </dgm:pt>
    <dgm:pt modelId="{7AF6C2F9-8255-6044-84C3-FDE95F6252AA}">
      <dgm:prSet phldrT="[Κείμενο]" custT="1"/>
      <dgm:spPr/>
      <dgm:t>
        <a:bodyPr/>
        <a:lstStyle/>
        <a:p>
          <a:r>
            <a:rPr lang="it-IT" sz="2400" b="1" noProof="0" dirty="0"/>
            <a:t>Benefici</a:t>
          </a:r>
        </a:p>
      </dgm:t>
    </dgm:pt>
    <dgm:pt modelId="{840B96C8-8FD2-5E44-A493-D0DBD616446C}" type="parTrans" cxnId="{2E289132-BD25-C240-97D2-ECBB2066C744}">
      <dgm:prSet/>
      <dgm:spPr/>
      <dgm:t>
        <a:bodyPr/>
        <a:lstStyle/>
        <a:p>
          <a:endParaRPr lang="el-GR"/>
        </a:p>
      </dgm:t>
    </dgm:pt>
    <dgm:pt modelId="{D049B99D-CB1A-4344-8FE8-82B2CE773130}" type="sibTrans" cxnId="{2E289132-BD25-C240-97D2-ECBB2066C744}">
      <dgm:prSet/>
      <dgm:spPr/>
      <dgm:t>
        <a:bodyPr/>
        <a:lstStyle/>
        <a:p>
          <a:endParaRPr lang="el-GR"/>
        </a:p>
      </dgm:t>
    </dgm:pt>
    <dgm:pt modelId="{7CD1E0FD-8FDF-ED4A-9227-7F1A1D208A78}">
      <dgm:prSet phldrT="[Κείμενο]" custT="1"/>
      <dgm:spPr/>
      <dgm:t>
        <a:bodyPr/>
        <a:lstStyle/>
        <a:p>
          <a:pPr>
            <a:buSzPts val="1000"/>
            <a:buFont typeface="Symbol" pitchFamily="2" charset="2"/>
            <a:buChar char=""/>
          </a:pPr>
          <a:r>
            <a:rPr lang="it-IT" sz="1400" b="1" noProof="0" dirty="0"/>
            <a:t>Incentivare l’uso di materiali riutilizzabili</a:t>
          </a:r>
        </a:p>
      </dgm:t>
    </dgm:pt>
    <dgm:pt modelId="{804EBB36-6512-3C48-8E1D-EE35F23245F6}" type="parTrans" cxnId="{73037E9B-FE77-E84A-A019-780EDEA3D46A}">
      <dgm:prSet/>
      <dgm:spPr/>
      <dgm:t>
        <a:bodyPr/>
        <a:lstStyle/>
        <a:p>
          <a:endParaRPr lang="el-GR"/>
        </a:p>
      </dgm:t>
    </dgm:pt>
    <dgm:pt modelId="{BBB0F375-D123-8840-9409-62FB1F95DEC4}" type="sibTrans" cxnId="{73037E9B-FE77-E84A-A019-780EDEA3D46A}">
      <dgm:prSet/>
      <dgm:spPr/>
      <dgm:t>
        <a:bodyPr/>
        <a:lstStyle/>
        <a:p>
          <a:endParaRPr lang="el-GR"/>
        </a:p>
      </dgm:t>
    </dgm:pt>
    <dgm:pt modelId="{7C61D66E-6E88-DA4B-8118-1BABEDFDCF76}">
      <dgm:prSet phldrT="[Κείμενο]" custT="1"/>
      <dgm:spPr/>
      <dgm:t>
        <a:bodyPr/>
        <a:lstStyle/>
        <a:p>
          <a:pPr>
            <a:buSzPts val="1000"/>
            <a:buFont typeface="Symbol" pitchFamily="2" charset="2"/>
            <a:buChar char=""/>
          </a:pPr>
          <a:r>
            <a:rPr lang="it-IT" sz="1400" b="1" noProof="0" dirty="0"/>
            <a:t>Promuovere il compostaggio e il riciclaggio</a:t>
          </a:r>
        </a:p>
      </dgm:t>
    </dgm:pt>
    <dgm:pt modelId="{DDD2E413-362B-AA48-810D-C10633ACB5DC}" type="parTrans" cxnId="{06DEE249-AB0C-4649-BB16-5A70E0B9807B}">
      <dgm:prSet/>
      <dgm:spPr/>
      <dgm:t>
        <a:bodyPr/>
        <a:lstStyle/>
        <a:p>
          <a:endParaRPr lang="el-GR"/>
        </a:p>
      </dgm:t>
    </dgm:pt>
    <dgm:pt modelId="{653389D4-6ADA-294F-8D9A-985F53C46319}" type="sibTrans" cxnId="{06DEE249-AB0C-4649-BB16-5A70E0B9807B}">
      <dgm:prSet/>
      <dgm:spPr/>
      <dgm:t>
        <a:bodyPr/>
        <a:lstStyle/>
        <a:p>
          <a:endParaRPr lang="el-GR"/>
        </a:p>
      </dgm:t>
    </dgm:pt>
    <dgm:pt modelId="{692567BC-C3ED-C842-969B-F6D6D073EF57}">
      <dgm:prSet custT="1"/>
      <dgm:spPr/>
      <dgm:t>
        <a:bodyPr/>
        <a:lstStyle/>
        <a:p>
          <a:pPr>
            <a:buSzPts val="1000"/>
            <a:buFont typeface="Symbol" pitchFamily="2" charset="2"/>
            <a:buChar char=""/>
          </a:pPr>
          <a:r>
            <a:rPr lang="it-IT" sz="1400" b="1" noProof="0" dirty="0"/>
            <a:t>Riciclare i rifiuti organici ed evitare lo spreco di acqua</a:t>
          </a:r>
        </a:p>
      </dgm:t>
    </dgm:pt>
    <dgm:pt modelId="{5AB117B0-C043-A348-8547-CF5ADF99E1AA}" type="parTrans" cxnId="{BE8FD613-E7E8-8444-A967-8965D96F5CEF}">
      <dgm:prSet/>
      <dgm:spPr/>
      <dgm:t>
        <a:bodyPr/>
        <a:lstStyle/>
        <a:p>
          <a:endParaRPr lang="el-GR"/>
        </a:p>
      </dgm:t>
    </dgm:pt>
    <dgm:pt modelId="{F60C7BB0-0644-B043-BA61-24728F1F5962}" type="sibTrans" cxnId="{BE8FD613-E7E8-8444-A967-8965D96F5CEF}">
      <dgm:prSet/>
      <dgm:spPr/>
      <dgm:t>
        <a:bodyPr/>
        <a:lstStyle/>
        <a:p>
          <a:endParaRPr lang="el-GR"/>
        </a:p>
      </dgm:t>
    </dgm:pt>
    <dgm:pt modelId="{954DF55E-D122-7A4A-9E30-DB7DF00FC2AC}">
      <dgm:prSet custT="1"/>
      <dgm:spPr/>
      <dgm:t>
        <a:bodyPr/>
        <a:lstStyle/>
        <a:p>
          <a:pPr>
            <a:buSzPts val="1000"/>
            <a:buFont typeface="Symbol" pitchFamily="2" charset="2"/>
            <a:buChar char=""/>
          </a:pPr>
          <a:r>
            <a:rPr lang="it-IT" sz="1400" b="1" noProof="0" dirty="0"/>
            <a:t>Ridurre le emissioni di gas serra</a:t>
          </a:r>
        </a:p>
      </dgm:t>
    </dgm:pt>
    <dgm:pt modelId="{AFC00E30-1DEA-8D4A-B2FD-0034BC18E30A}" type="parTrans" cxnId="{2B15F468-86C1-2F49-B959-46C6F2C9ED27}">
      <dgm:prSet/>
      <dgm:spPr/>
      <dgm:t>
        <a:bodyPr/>
        <a:lstStyle/>
        <a:p>
          <a:endParaRPr lang="el-GR"/>
        </a:p>
      </dgm:t>
    </dgm:pt>
    <dgm:pt modelId="{F28B46DD-8C05-3C45-85BF-C6AFCA1E5FB7}" type="sibTrans" cxnId="{2B15F468-86C1-2F49-B959-46C6F2C9ED27}">
      <dgm:prSet/>
      <dgm:spPr/>
      <dgm:t>
        <a:bodyPr/>
        <a:lstStyle/>
        <a:p>
          <a:endParaRPr lang="el-GR"/>
        </a:p>
      </dgm:t>
    </dgm:pt>
    <dgm:pt modelId="{EB9D1D62-5383-DD48-80A4-9E67F01DC54D}">
      <dgm:prSet custT="1"/>
      <dgm:spPr/>
      <dgm:t>
        <a:bodyPr/>
        <a:lstStyle/>
        <a:p>
          <a:r>
            <a:rPr lang="it-IT" sz="1400" b="1" noProof="0" dirty="0"/>
            <a:t>Risparmiare sui costi ed accrescere l’efficienza </a:t>
          </a:r>
        </a:p>
      </dgm:t>
    </dgm:pt>
    <dgm:pt modelId="{50D06200-9B73-F041-88EF-9DD4F91CD65C}" type="parTrans" cxnId="{B2B8EAC1-F341-6A4F-805F-26CF890C15A0}">
      <dgm:prSet/>
      <dgm:spPr/>
      <dgm:t>
        <a:bodyPr/>
        <a:lstStyle/>
        <a:p>
          <a:endParaRPr lang="el-GR"/>
        </a:p>
      </dgm:t>
    </dgm:pt>
    <dgm:pt modelId="{BD4F3D7E-7979-1541-A352-9A74FF7A8513}" type="sibTrans" cxnId="{B2B8EAC1-F341-6A4F-805F-26CF890C15A0}">
      <dgm:prSet/>
      <dgm:spPr/>
      <dgm:t>
        <a:bodyPr/>
        <a:lstStyle/>
        <a:p>
          <a:endParaRPr lang="el-GR"/>
        </a:p>
      </dgm:t>
    </dgm:pt>
    <dgm:pt modelId="{2D889589-84BC-4AED-9F4A-347A52ED3660}">
      <dgm:prSet custT="1"/>
      <dgm:spPr/>
      <dgm:t>
        <a:bodyPr/>
        <a:lstStyle/>
        <a:p>
          <a:pPr>
            <a:buSzPts val="1000"/>
            <a:buFont typeface="Symbol" pitchFamily="2" charset="2"/>
            <a:buChar char=""/>
          </a:pPr>
          <a:endParaRPr lang="el-GR" sz="1100" dirty="0"/>
        </a:p>
      </dgm:t>
    </dgm:pt>
    <dgm:pt modelId="{7D5967B4-3E76-4FD9-833F-8D814C56B8D8}" type="parTrans" cxnId="{5253EC0E-D701-4BC6-8EDC-D9B56F5E8342}">
      <dgm:prSet/>
      <dgm:spPr/>
      <dgm:t>
        <a:bodyPr/>
        <a:lstStyle/>
        <a:p>
          <a:endParaRPr lang="en-GB"/>
        </a:p>
      </dgm:t>
    </dgm:pt>
    <dgm:pt modelId="{C248942C-46C7-43A1-9624-D79C5C8FEFB0}" type="sibTrans" cxnId="{5253EC0E-D701-4BC6-8EDC-D9B56F5E8342}">
      <dgm:prSet/>
      <dgm:spPr/>
      <dgm:t>
        <a:bodyPr/>
        <a:lstStyle/>
        <a:p>
          <a:endParaRPr lang="en-GB"/>
        </a:p>
      </dgm:t>
    </dgm:pt>
    <dgm:pt modelId="{ED23123B-D947-40A4-B003-C151728A762A}">
      <dgm:prSet custT="1"/>
      <dgm:spPr/>
      <dgm:t>
        <a:bodyPr/>
        <a:lstStyle/>
        <a:p>
          <a:pPr>
            <a:buSzPts val="1000"/>
            <a:buFont typeface="Symbol" pitchFamily="2" charset="2"/>
            <a:buChar char=""/>
          </a:pPr>
          <a:r>
            <a:rPr lang="it-IT" sz="1400" b="1" noProof="0" dirty="0"/>
            <a:t>Favorire il rispetto delle normative ambientali</a:t>
          </a:r>
        </a:p>
      </dgm:t>
    </dgm:pt>
    <dgm:pt modelId="{FF4BEA68-FD50-4E3A-8ECB-FAC47497CC0E}" type="parTrans" cxnId="{ECC42ABF-04ED-4F3B-B3AF-61B78757DCBB}">
      <dgm:prSet/>
      <dgm:spPr/>
      <dgm:t>
        <a:bodyPr/>
        <a:lstStyle/>
        <a:p>
          <a:endParaRPr lang="en-GB"/>
        </a:p>
      </dgm:t>
    </dgm:pt>
    <dgm:pt modelId="{B308248C-1506-4246-BEBF-92FF4B7CBC0D}" type="sibTrans" cxnId="{ECC42ABF-04ED-4F3B-B3AF-61B78757DCBB}">
      <dgm:prSet/>
      <dgm:spPr/>
      <dgm:t>
        <a:bodyPr/>
        <a:lstStyle/>
        <a:p>
          <a:endParaRPr lang="en-GB"/>
        </a:p>
      </dgm:t>
    </dgm:pt>
    <dgm:pt modelId="{6AE31B2B-3398-4796-9960-0BAA95EECC77}">
      <dgm:prSet custT="1"/>
      <dgm:spPr/>
      <dgm:t>
        <a:bodyPr/>
        <a:lstStyle/>
        <a:p>
          <a:pPr>
            <a:buSzPts val="1000"/>
            <a:buFont typeface="Symbol" pitchFamily="2" charset="2"/>
            <a:buChar char=""/>
          </a:pPr>
          <a:r>
            <a:rPr lang="it-IT" sz="1400" b="1" noProof="0" dirty="0"/>
            <a:t>Ottimizzare le attività agricole</a:t>
          </a:r>
        </a:p>
      </dgm:t>
    </dgm:pt>
    <dgm:pt modelId="{68727B75-863D-418E-B90D-1EA093DBC7A1}" type="parTrans" cxnId="{82BBF65D-1EA7-463B-89A1-5F910000A52E}">
      <dgm:prSet/>
      <dgm:spPr/>
      <dgm:t>
        <a:bodyPr/>
        <a:lstStyle/>
        <a:p>
          <a:endParaRPr lang="en-GB"/>
        </a:p>
      </dgm:t>
    </dgm:pt>
    <dgm:pt modelId="{34458CD9-BBA8-41AB-8E37-C91FF084F256}" type="sibTrans" cxnId="{82BBF65D-1EA7-463B-89A1-5F910000A52E}">
      <dgm:prSet/>
      <dgm:spPr/>
      <dgm:t>
        <a:bodyPr/>
        <a:lstStyle/>
        <a:p>
          <a:endParaRPr lang="en-GB"/>
        </a:p>
      </dgm:t>
    </dgm:pt>
    <dgm:pt modelId="{7EEBF996-5CC1-48E0-BE8D-BEB1D2AA4D07}" type="pres">
      <dgm:prSet presAssocID="{7C482FCE-32B6-DF42-8A42-C3806DF17B2F}" presName="Name0" presStyleCnt="0">
        <dgm:presLayoutVars>
          <dgm:chMax val="1"/>
          <dgm:dir/>
          <dgm:animLvl val="ctr"/>
          <dgm:resizeHandles val="exact"/>
        </dgm:presLayoutVars>
      </dgm:prSet>
      <dgm:spPr/>
    </dgm:pt>
    <dgm:pt modelId="{425534EA-73D1-490A-92FF-2074D3F76AB6}" type="pres">
      <dgm:prSet presAssocID="{7AF6C2F9-8255-6044-84C3-FDE95F6252AA}" presName="centerShape" presStyleLbl="node0" presStyleIdx="0" presStyleCnt="1"/>
      <dgm:spPr/>
    </dgm:pt>
    <dgm:pt modelId="{4B5A20B3-02F0-4352-B585-3822A5703E2B}" type="pres">
      <dgm:prSet presAssocID="{7CD1E0FD-8FDF-ED4A-9227-7F1A1D208A78}" presName="node" presStyleLbl="node1" presStyleIdx="0" presStyleCnt="7">
        <dgm:presLayoutVars>
          <dgm:bulletEnabled val="1"/>
        </dgm:presLayoutVars>
      </dgm:prSet>
      <dgm:spPr/>
    </dgm:pt>
    <dgm:pt modelId="{7A535413-06E2-4AC8-AE69-32F780FB5292}" type="pres">
      <dgm:prSet presAssocID="{7CD1E0FD-8FDF-ED4A-9227-7F1A1D208A78}" presName="dummy" presStyleCnt="0"/>
      <dgm:spPr/>
    </dgm:pt>
    <dgm:pt modelId="{2F0F9F52-C2AA-44A0-A2E8-32410BFB8507}" type="pres">
      <dgm:prSet presAssocID="{BBB0F375-D123-8840-9409-62FB1F95DEC4}" presName="sibTrans" presStyleLbl="sibTrans2D1" presStyleIdx="0" presStyleCnt="7"/>
      <dgm:spPr/>
    </dgm:pt>
    <dgm:pt modelId="{4627CB48-578D-45B3-ACE0-697C9BE95692}" type="pres">
      <dgm:prSet presAssocID="{EB9D1D62-5383-DD48-80A4-9E67F01DC54D}" presName="node" presStyleLbl="node1" presStyleIdx="1" presStyleCnt="7">
        <dgm:presLayoutVars>
          <dgm:bulletEnabled val="1"/>
        </dgm:presLayoutVars>
      </dgm:prSet>
      <dgm:spPr/>
    </dgm:pt>
    <dgm:pt modelId="{01E11DF3-6E22-4770-937E-99DF1C225FAB}" type="pres">
      <dgm:prSet presAssocID="{EB9D1D62-5383-DD48-80A4-9E67F01DC54D}" presName="dummy" presStyleCnt="0"/>
      <dgm:spPr/>
    </dgm:pt>
    <dgm:pt modelId="{1B9F253F-1DFD-4D10-B283-909F6EB393FB}" type="pres">
      <dgm:prSet presAssocID="{BD4F3D7E-7979-1541-A352-9A74FF7A8513}" presName="sibTrans" presStyleLbl="sibTrans2D1" presStyleIdx="1" presStyleCnt="7"/>
      <dgm:spPr/>
    </dgm:pt>
    <dgm:pt modelId="{EFC97D93-936A-412E-BD50-A2C14CAB85C8}" type="pres">
      <dgm:prSet presAssocID="{7C61D66E-6E88-DA4B-8118-1BABEDFDCF76}" presName="node" presStyleLbl="node1" presStyleIdx="2" presStyleCnt="7">
        <dgm:presLayoutVars>
          <dgm:bulletEnabled val="1"/>
        </dgm:presLayoutVars>
      </dgm:prSet>
      <dgm:spPr/>
    </dgm:pt>
    <dgm:pt modelId="{ED86EDEE-9724-4D16-A3D6-4C86D412F8BA}" type="pres">
      <dgm:prSet presAssocID="{7C61D66E-6E88-DA4B-8118-1BABEDFDCF76}" presName="dummy" presStyleCnt="0"/>
      <dgm:spPr/>
    </dgm:pt>
    <dgm:pt modelId="{2D261A2F-54B4-4088-AA76-EB8F5016BF6C}" type="pres">
      <dgm:prSet presAssocID="{653389D4-6ADA-294F-8D9A-985F53C46319}" presName="sibTrans" presStyleLbl="sibTrans2D1" presStyleIdx="2" presStyleCnt="7"/>
      <dgm:spPr/>
    </dgm:pt>
    <dgm:pt modelId="{C7CFCC76-06E5-4E24-8780-2A96E04EB2CD}" type="pres">
      <dgm:prSet presAssocID="{692567BC-C3ED-C842-969B-F6D6D073EF57}" presName="node" presStyleLbl="node1" presStyleIdx="3" presStyleCnt="7">
        <dgm:presLayoutVars>
          <dgm:bulletEnabled val="1"/>
        </dgm:presLayoutVars>
      </dgm:prSet>
      <dgm:spPr/>
    </dgm:pt>
    <dgm:pt modelId="{51A2D7DD-AB6B-42AA-89A7-D684C8674386}" type="pres">
      <dgm:prSet presAssocID="{692567BC-C3ED-C842-969B-F6D6D073EF57}" presName="dummy" presStyleCnt="0"/>
      <dgm:spPr/>
    </dgm:pt>
    <dgm:pt modelId="{32EE778D-1DBD-4EC9-9B7D-E8AA7F8D4FF0}" type="pres">
      <dgm:prSet presAssocID="{F60C7BB0-0644-B043-BA61-24728F1F5962}" presName="sibTrans" presStyleLbl="sibTrans2D1" presStyleIdx="3" presStyleCnt="7"/>
      <dgm:spPr/>
    </dgm:pt>
    <dgm:pt modelId="{B318B47C-323C-4BA4-A134-ED91D05DD73A}" type="pres">
      <dgm:prSet presAssocID="{954DF55E-D122-7A4A-9E30-DB7DF00FC2AC}" presName="node" presStyleLbl="node1" presStyleIdx="4" presStyleCnt="7">
        <dgm:presLayoutVars>
          <dgm:bulletEnabled val="1"/>
        </dgm:presLayoutVars>
      </dgm:prSet>
      <dgm:spPr/>
    </dgm:pt>
    <dgm:pt modelId="{4A785169-E694-49B7-ABCB-7670AA9B5F4D}" type="pres">
      <dgm:prSet presAssocID="{954DF55E-D122-7A4A-9E30-DB7DF00FC2AC}" presName="dummy" presStyleCnt="0"/>
      <dgm:spPr/>
    </dgm:pt>
    <dgm:pt modelId="{8BD1BDD8-0892-4C93-9397-428B03D09AEC}" type="pres">
      <dgm:prSet presAssocID="{F28B46DD-8C05-3C45-85BF-C6AFCA1E5FB7}" presName="sibTrans" presStyleLbl="sibTrans2D1" presStyleIdx="4" presStyleCnt="7"/>
      <dgm:spPr/>
    </dgm:pt>
    <dgm:pt modelId="{EF22F16A-5745-472F-9E9A-6C6125192ECF}" type="pres">
      <dgm:prSet presAssocID="{ED23123B-D947-40A4-B003-C151728A762A}" presName="node" presStyleLbl="node1" presStyleIdx="5" presStyleCnt="7" custScaleX="126175">
        <dgm:presLayoutVars>
          <dgm:bulletEnabled val="1"/>
        </dgm:presLayoutVars>
      </dgm:prSet>
      <dgm:spPr/>
    </dgm:pt>
    <dgm:pt modelId="{0B04FD5B-0415-4696-B705-65C94D4E7355}" type="pres">
      <dgm:prSet presAssocID="{ED23123B-D947-40A4-B003-C151728A762A}" presName="dummy" presStyleCnt="0"/>
      <dgm:spPr/>
    </dgm:pt>
    <dgm:pt modelId="{34BE2660-48BB-49C7-8E9D-EF03CBC7C723}" type="pres">
      <dgm:prSet presAssocID="{B308248C-1506-4246-BEBF-92FF4B7CBC0D}" presName="sibTrans" presStyleLbl="sibTrans2D1" presStyleIdx="5" presStyleCnt="7"/>
      <dgm:spPr/>
    </dgm:pt>
    <dgm:pt modelId="{ECD94657-AB46-4FE9-B489-3955283A9834}" type="pres">
      <dgm:prSet presAssocID="{6AE31B2B-3398-4796-9960-0BAA95EECC77}" presName="node" presStyleLbl="node1" presStyleIdx="6" presStyleCnt="7">
        <dgm:presLayoutVars>
          <dgm:bulletEnabled val="1"/>
        </dgm:presLayoutVars>
      </dgm:prSet>
      <dgm:spPr/>
    </dgm:pt>
    <dgm:pt modelId="{CE482EA0-3F7F-4DCD-8262-B9321E585F0B}" type="pres">
      <dgm:prSet presAssocID="{6AE31B2B-3398-4796-9960-0BAA95EECC77}" presName="dummy" presStyleCnt="0"/>
      <dgm:spPr/>
    </dgm:pt>
    <dgm:pt modelId="{3D8CE857-4F7E-4437-A9F8-91097BD4CDE3}" type="pres">
      <dgm:prSet presAssocID="{34458CD9-BBA8-41AB-8E37-C91FF084F256}" presName="sibTrans" presStyleLbl="sibTrans2D1" presStyleIdx="6" presStyleCnt="7"/>
      <dgm:spPr/>
    </dgm:pt>
  </dgm:ptLst>
  <dgm:cxnLst>
    <dgm:cxn modelId="{6261EA05-4924-4562-8BC2-5FA2394B55EF}" type="presOf" srcId="{ED23123B-D947-40A4-B003-C151728A762A}" destId="{EF22F16A-5745-472F-9E9A-6C6125192ECF}" srcOrd="0" destOrd="0" presId="urn:microsoft.com/office/officeart/2005/8/layout/radial6"/>
    <dgm:cxn modelId="{5253EC0E-D701-4BC6-8EDC-D9B56F5E8342}" srcId="{7C482FCE-32B6-DF42-8A42-C3806DF17B2F}" destId="{2D889589-84BC-4AED-9F4A-347A52ED3660}" srcOrd="1" destOrd="0" parTransId="{7D5967B4-3E76-4FD9-833F-8D814C56B8D8}" sibTransId="{C248942C-46C7-43A1-9624-D79C5C8FEFB0}"/>
    <dgm:cxn modelId="{BE8FD613-E7E8-8444-A967-8965D96F5CEF}" srcId="{7AF6C2F9-8255-6044-84C3-FDE95F6252AA}" destId="{692567BC-C3ED-C842-969B-F6D6D073EF57}" srcOrd="3" destOrd="0" parTransId="{5AB117B0-C043-A348-8547-CF5ADF99E1AA}" sibTransId="{F60C7BB0-0644-B043-BA61-24728F1F5962}"/>
    <dgm:cxn modelId="{A6902D2A-1829-4694-B923-7811C18E2261}" type="presOf" srcId="{7CD1E0FD-8FDF-ED4A-9227-7F1A1D208A78}" destId="{4B5A20B3-02F0-4352-B585-3822A5703E2B}" srcOrd="0" destOrd="0" presId="urn:microsoft.com/office/officeart/2005/8/layout/radial6"/>
    <dgm:cxn modelId="{2E289132-BD25-C240-97D2-ECBB2066C744}" srcId="{7C482FCE-32B6-DF42-8A42-C3806DF17B2F}" destId="{7AF6C2F9-8255-6044-84C3-FDE95F6252AA}" srcOrd="0" destOrd="0" parTransId="{840B96C8-8FD2-5E44-A493-D0DBD616446C}" sibTransId="{D049B99D-CB1A-4344-8FE8-82B2CE773130}"/>
    <dgm:cxn modelId="{55CB9532-C623-438B-842E-18576247F959}" type="presOf" srcId="{7AF6C2F9-8255-6044-84C3-FDE95F6252AA}" destId="{425534EA-73D1-490A-92FF-2074D3F76AB6}" srcOrd="0" destOrd="0" presId="urn:microsoft.com/office/officeart/2005/8/layout/radial6"/>
    <dgm:cxn modelId="{82BBF65D-1EA7-463B-89A1-5F910000A52E}" srcId="{7AF6C2F9-8255-6044-84C3-FDE95F6252AA}" destId="{6AE31B2B-3398-4796-9960-0BAA95EECC77}" srcOrd="6" destOrd="0" parTransId="{68727B75-863D-418E-B90D-1EA093DBC7A1}" sibTransId="{34458CD9-BBA8-41AB-8E37-C91FF084F256}"/>
    <dgm:cxn modelId="{2B15F468-86C1-2F49-B959-46C6F2C9ED27}" srcId="{7AF6C2F9-8255-6044-84C3-FDE95F6252AA}" destId="{954DF55E-D122-7A4A-9E30-DB7DF00FC2AC}" srcOrd="4" destOrd="0" parTransId="{AFC00E30-1DEA-8D4A-B2FD-0034BC18E30A}" sibTransId="{F28B46DD-8C05-3C45-85BF-C6AFCA1E5FB7}"/>
    <dgm:cxn modelId="{A7066849-0536-4D62-9DA1-8AEA95B677F0}" type="presOf" srcId="{7C61D66E-6E88-DA4B-8118-1BABEDFDCF76}" destId="{EFC97D93-936A-412E-BD50-A2C14CAB85C8}" srcOrd="0" destOrd="0" presId="urn:microsoft.com/office/officeart/2005/8/layout/radial6"/>
    <dgm:cxn modelId="{06DEE249-AB0C-4649-BB16-5A70E0B9807B}" srcId="{7AF6C2F9-8255-6044-84C3-FDE95F6252AA}" destId="{7C61D66E-6E88-DA4B-8118-1BABEDFDCF76}" srcOrd="2" destOrd="0" parTransId="{DDD2E413-362B-AA48-810D-C10633ACB5DC}" sibTransId="{653389D4-6ADA-294F-8D9A-985F53C46319}"/>
    <dgm:cxn modelId="{4FFFDB71-D437-4E4B-8480-D5592DE0C471}" type="presOf" srcId="{EB9D1D62-5383-DD48-80A4-9E67F01DC54D}" destId="{4627CB48-578D-45B3-ACE0-697C9BE95692}" srcOrd="0" destOrd="0" presId="urn:microsoft.com/office/officeart/2005/8/layout/radial6"/>
    <dgm:cxn modelId="{2D25ED81-CD23-4676-8415-8F1DEFB82E8D}" type="presOf" srcId="{653389D4-6ADA-294F-8D9A-985F53C46319}" destId="{2D261A2F-54B4-4088-AA76-EB8F5016BF6C}" srcOrd="0" destOrd="0" presId="urn:microsoft.com/office/officeart/2005/8/layout/radial6"/>
    <dgm:cxn modelId="{EC06F88D-F0AC-4C5E-A06A-CA16A244CADA}" type="presOf" srcId="{692567BC-C3ED-C842-969B-F6D6D073EF57}" destId="{C7CFCC76-06E5-4E24-8780-2A96E04EB2CD}" srcOrd="0" destOrd="0" presId="urn:microsoft.com/office/officeart/2005/8/layout/radial6"/>
    <dgm:cxn modelId="{FB241D96-6EA7-4122-8D6C-595859BF6EE2}" type="presOf" srcId="{34458CD9-BBA8-41AB-8E37-C91FF084F256}" destId="{3D8CE857-4F7E-4437-A9F8-91097BD4CDE3}" srcOrd="0" destOrd="0" presId="urn:microsoft.com/office/officeart/2005/8/layout/radial6"/>
    <dgm:cxn modelId="{68A1F496-80A3-45D2-B0CD-3D360AFACA1D}" type="presOf" srcId="{BBB0F375-D123-8840-9409-62FB1F95DEC4}" destId="{2F0F9F52-C2AA-44A0-A2E8-32410BFB8507}" srcOrd="0" destOrd="0" presId="urn:microsoft.com/office/officeart/2005/8/layout/radial6"/>
    <dgm:cxn modelId="{99E6F997-28AE-4267-8974-92742BCFC3D1}" type="presOf" srcId="{7C482FCE-32B6-DF42-8A42-C3806DF17B2F}" destId="{7EEBF996-5CC1-48E0-BE8D-BEB1D2AA4D07}" srcOrd="0" destOrd="0" presId="urn:microsoft.com/office/officeart/2005/8/layout/radial6"/>
    <dgm:cxn modelId="{73037E9B-FE77-E84A-A019-780EDEA3D46A}" srcId="{7AF6C2F9-8255-6044-84C3-FDE95F6252AA}" destId="{7CD1E0FD-8FDF-ED4A-9227-7F1A1D208A78}" srcOrd="0" destOrd="0" parTransId="{804EBB36-6512-3C48-8E1D-EE35F23245F6}" sibTransId="{BBB0F375-D123-8840-9409-62FB1F95DEC4}"/>
    <dgm:cxn modelId="{F1D4E3A0-ACC5-4A4F-A075-3C733F499114}" type="presOf" srcId="{B308248C-1506-4246-BEBF-92FF4B7CBC0D}" destId="{34BE2660-48BB-49C7-8E9D-EF03CBC7C723}" srcOrd="0" destOrd="0" presId="urn:microsoft.com/office/officeart/2005/8/layout/radial6"/>
    <dgm:cxn modelId="{EAB44EBD-29B2-4480-ABD4-4AD8C72CA492}" type="presOf" srcId="{F60C7BB0-0644-B043-BA61-24728F1F5962}" destId="{32EE778D-1DBD-4EC9-9B7D-E8AA7F8D4FF0}" srcOrd="0" destOrd="0" presId="urn:microsoft.com/office/officeart/2005/8/layout/radial6"/>
    <dgm:cxn modelId="{ECC42ABF-04ED-4F3B-B3AF-61B78757DCBB}" srcId="{7AF6C2F9-8255-6044-84C3-FDE95F6252AA}" destId="{ED23123B-D947-40A4-B003-C151728A762A}" srcOrd="5" destOrd="0" parTransId="{FF4BEA68-FD50-4E3A-8ECB-FAC47497CC0E}" sibTransId="{B308248C-1506-4246-BEBF-92FF4B7CBC0D}"/>
    <dgm:cxn modelId="{B2B8EAC1-F341-6A4F-805F-26CF890C15A0}" srcId="{7AF6C2F9-8255-6044-84C3-FDE95F6252AA}" destId="{EB9D1D62-5383-DD48-80A4-9E67F01DC54D}" srcOrd="1" destOrd="0" parTransId="{50D06200-9B73-F041-88EF-9DD4F91CD65C}" sibTransId="{BD4F3D7E-7979-1541-A352-9A74FF7A8513}"/>
    <dgm:cxn modelId="{CE9593C5-3CE5-495C-B660-4BF3094345D9}" type="presOf" srcId="{F28B46DD-8C05-3C45-85BF-C6AFCA1E5FB7}" destId="{8BD1BDD8-0892-4C93-9397-428B03D09AEC}" srcOrd="0" destOrd="0" presId="urn:microsoft.com/office/officeart/2005/8/layout/radial6"/>
    <dgm:cxn modelId="{744150EF-3521-4C0F-BD21-F05D424D1B50}" type="presOf" srcId="{6AE31B2B-3398-4796-9960-0BAA95EECC77}" destId="{ECD94657-AB46-4FE9-B489-3955283A9834}" srcOrd="0" destOrd="0" presId="urn:microsoft.com/office/officeart/2005/8/layout/radial6"/>
    <dgm:cxn modelId="{EDB3B0F5-6FE6-437C-A93E-349409F6222A}" type="presOf" srcId="{BD4F3D7E-7979-1541-A352-9A74FF7A8513}" destId="{1B9F253F-1DFD-4D10-B283-909F6EB393FB}" srcOrd="0" destOrd="0" presId="urn:microsoft.com/office/officeart/2005/8/layout/radial6"/>
    <dgm:cxn modelId="{0FA23CF7-772E-47AA-8C78-37D95FC5DF05}" type="presOf" srcId="{954DF55E-D122-7A4A-9E30-DB7DF00FC2AC}" destId="{B318B47C-323C-4BA4-A134-ED91D05DD73A}" srcOrd="0" destOrd="0" presId="urn:microsoft.com/office/officeart/2005/8/layout/radial6"/>
    <dgm:cxn modelId="{7A9E0A8F-B9F2-4A70-83D2-441955C86B38}" type="presParOf" srcId="{7EEBF996-5CC1-48E0-BE8D-BEB1D2AA4D07}" destId="{425534EA-73D1-490A-92FF-2074D3F76AB6}" srcOrd="0" destOrd="0" presId="urn:microsoft.com/office/officeart/2005/8/layout/radial6"/>
    <dgm:cxn modelId="{D0A0D54B-E20A-40F8-BCDE-01C92DB60E7D}" type="presParOf" srcId="{7EEBF996-5CC1-48E0-BE8D-BEB1D2AA4D07}" destId="{4B5A20B3-02F0-4352-B585-3822A5703E2B}" srcOrd="1" destOrd="0" presId="urn:microsoft.com/office/officeart/2005/8/layout/radial6"/>
    <dgm:cxn modelId="{C633D429-AFBB-405A-8B69-035319E94078}" type="presParOf" srcId="{7EEBF996-5CC1-48E0-BE8D-BEB1D2AA4D07}" destId="{7A535413-06E2-4AC8-AE69-32F780FB5292}" srcOrd="2" destOrd="0" presId="urn:microsoft.com/office/officeart/2005/8/layout/radial6"/>
    <dgm:cxn modelId="{54B88E30-BE2A-460C-A2F2-14F2942B5997}" type="presParOf" srcId="{7EEBF996-5CC1-48E0-BE8D-BEB1D2AA4D07}" destId="{2F0F9F52-C2AA-44A0-A2E8-32410BFB8507}" srcOrd="3" destOrd="0" presId="urn:microsoft.com/office/officeart/2005/8/layout/radial6"/>
    <dgm:cxn modelId="{C98C11E2-F12C-4F10-8E48-A6C433F1232C}" type="presParOf" srcId="{7EEBF996-5CC1-48E0-BE8D-BEB1D2AA4D07}" destId="{4627CB48-578D-45B3-ACE0-697C9BE95692}" srcOrd="4" destOrd="0" presId="urn:microsoft.com/office/officeart/2005/8/layout/radial6"/>
    <dgm:cxn modelId="{65AEDFB1-A02A-4D1C-A9C8-853930DF97B7}" type="presParOf" srcId="{7EEBF996-5CC1-48E0-BE8D-BEB1D2AA4D07}" destId="{01E11DF3-6E22-4770-937E-99DF1C225FAB}" srcOrd="5" destOrd="0" presId="urn:microsoft.com/office/officeart/2005/8/layout/radial6"/>
    <dgm:cxn modelId="{739018EE-E983-448B-A086-486B1467A173}" type="presParOf" srcId="{7EEBF996-5CC1-48E0-BE8D-BEB1D2AA4D07}" destId="{1B9F253F-1DFD-4D10-B283-909F6EB393FB}" srcOrd="6" destOrd="0" presId="urn:microsoft.com/office/officeart/2005/8/layout/radial6"/>
    <dgm:cxn modelId="{F3623E8D-B686-48EC-BCB0-F6B13FB4EB8D}" type="presParOf" srcId="{7EEBF996-5CC1-48E0-BE8D-BEB1D2AA4D07}" destId="{EFC97D93-936A-412E-BD50-A2C14CAB85C8}" srcOrd="7" destOrd="0" presId="urn:microsoft.com/office/officeart/2005/8/layout/radial6"/>
    <dgm:cxn modelId="{B035F344-B805-4BE8-B663-445A30F92972}" type="presParOf" srcId="{7EEBF996-5CC1-48E0-BE8D-BEB1D2AA4D07}" destId="{ED86EDEE-9724-4D16-A3D6-4C86D412F8BA}" srcOrd="8" destOrd="0" presId="urn:microsoft.com/office/officeart/2005/8/layout/radial6"/>
    <dgm:cxn modelId="{EE79BEDE-9211-41BA-8564-EDE0B852102D}" type="presParOf" srcId="{7EEBF996-5CC1-48E0-BE8D-BEB1D2AA4D07}" destId="{2D261A2F-54B4-4088-AA76-EB8F5016BF6C}" srcOrd="9" destOrd="0" presId="urn:microsoft.com/office/officeart/2005/8/layout/radial6"/>
    <dgm:cxn modelId="{AC349EF1-E526-482A-9B36-86A34F6BE5D1}" type="presParOf" srcId="{7EEBF996-5CC1-48E0-BE8D-BEB1D2AA4D07}" destId="{C7CFCC76-06E5-4E24-8780-2A96E04EB2CD}" srcOrd="10" destOrd="0" presId="urn:microsoft.com/office/officeart/2005/8/layout/radial6"/>
    <dgm:cxn modelId="{0734CC90-C432-4BF1-9E71-0BB208D589CF}" type="presParOf" srcId="{7EEBF996-5CC1-48E0-BE8D-BEB1D2AA4D07}" destId="{51A2D7DD-AB6B-42AA-89A7-D684C8674386}" srcOrd="11" destOrd="0" presId="urn:microsoft.com/office/officeart/2005/8/layout/radial6"/>
    <dgm:cxn modelId="{105BE7C0-FFD0-4226-A019-490B001B0180}" type="presParOf" srcId="{7EEBF996-5CC1-48E0-BE8D-BEB1D2AA4D07}" destId="{32EE778D-1DBD-4EC9-9B7D-E8AA7F8D4FF0}" srcOrd="12" destOrd="0" presId="urn:microsoft.com/office/officeart/2005/8/layout/radial6"/>
    <dgm:cxn modelId="{73C43478-FE80-4A94-ABE4-EF1428A24FA3}" type="presParOf" srcId="{7EEBF996-5CC1-48E0-BE8D-BEB1D2AA4D07}" destId="{B318B47C-323C-4BA4-A134-ED91D05DD73A}" srcOrd="13" destOrd="0" presId="urn:microsoft.com/office/officeart/2005/8/layout/radial6"/>
    <dgm:cxn modelId="{6E666C71-EC24-4A28-823C-2A5C558E7E0C}" type="presParOf" srcId="{7EEBF996-5CC1-48E0-BE8D-BEB1D2AA4D07}" destId="{4A785169-E694-49B7-ABCB-7670AA9B5F4D}" srcOrd="14" destOrd="0" presId="urn:microsoft.com/office/officeart/2005/8/layout/radial6"/>
    <dgm:cxn modelId="{9FF43C50-2D40-4F40-87B5-2CB2EDAEA587}" type="presParOf" srcId="{7EEBF996-5CC1-48E0-BE8D-BEB1D2AA4D07}" destId="{8BD1BDD8-0892-4C93-9397-428B03D09AEC}" srcOrd="15" destOrd="0" presId="urn:microsoft.com/office/officeart/2005/8/layout/radial6"/>
    <dgm:cxn modelId="{086A296D-BF05-4E39-9862-CD723FE3B39C}" type="presParOf" srcId="{7EEBF996-5CC1-48E0-BE8D-BEB1D2AA4D07}" destId="{EF22F16A-5745-472F-9E9A-6C6125192ECF}" srcOrd="16" destOrd="0" presId="urn:microsoft.com/office/officeart/2005/8/layout/radial6"/>
    <dgm:cxn modelId="{185DD257-D232-43BD-8F10-1AE4874E8D63}" type="presParOf" srcId="{7EEBF996-5CC1-48E0-BE8D-BEB1D2AA4D07}" destId="{0B04FD5B-0415-4696-B705-65C94D4E7355}" srcOrd="17" destOrd="0" presId="urn:microsoft.com/office/officeart/2005/8/layout/radial6"/>
    <dgm:cxn modelId="{B50C59FF-C214-4BC3-B692-F335CAEADD8D}" type="presParOf" srcId="{7EEBF996-5CC1-48E0-BE8D-BEB1D2AA4D07}" destId="{34BE2660-48BB-49C7-8E9D-EF03CBC7C723}" srcOrd="18" destOrd="0" presId="urn:microsoft.com/office/officeart/2005/8/layout/radial6"/>
    <dgm:cxn modelId="{18E8A2F4-70F8-4E26-8C1C-B2D7B2F36438}" type="presParOf" srcId="{7EEBF996-5CC1-48E0-BE8D-BEB1D2AA4D07}" destId="{ECD94657-AB46-4FE9-B489-3955283A9834}" srcOrd="19" destOrd="0" presId="urn:microsoft.com/office/officeart/2005/8/layout/radial6"/>
    <dgm:cxn modelId="{95A53FCB-2810-47DF-90CA-4D517F02884D}" type="presParOf" srcId="{7EEBF996-5CC1-48E0-BE8D-BEB1D2AA4D07}" destId="{CE482EA0-3F7F-4DCD-8262-B9321E585F0B}" srcOrd="20" destOrd="0" presId="urn:microsoft.com/office/officeart/2005/8/layout/radial6"/>
    <dgm:cxn modelId="{A3DC906B-93FE-41BA-8013-F489BDDD7CDE}" type="presParOf" srcId="{7EEBF996-5CC1-48E0-BE8D-BEB1D2AA4D07}" destId="{3D8CE857-4F7E-4437-A9F8-91097BD4CDE3}"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5AE173-43D4-4240-8604-653A4AA2A5B0}" type="doc">
      <dgm:prSet loTypeId="urn:microsoft.com/office/officeart/2008/layout/VerticalCurvedList" loCatId="" qsTypeId="urn:microsoft.com/office/officeart/2005/8/quickstyle/simple1" qsCatId="simple" csTypeId="urn:microsoft.com/office/officeart/2005/8/colors/accent1_2" csCatId="accent1" phldr="1"/>
      <dgm:spPr/>
    </dgm:pt>
    <dgm:pt modelId="{D0AF5CBC-0BA2-6340-8CE2-FB0DC94F9F27}">
      <dgm:prSet phldrT="[Κείμενο]"/>
      <dgm:spPr/>
      <dgm:t>
        <a:bodyPr/>
        <a:lstStyle/>
        <a:p>
          <a:r>
            <a:rPr lang="it-IT" dirty="0"/>
            <a:t>Osservare il quadro generale</a:t>
          </a:r>
          <a:endParaRPr lang="el-GR" dirty="0"/>
        </a:p>
      </dgm:t>
    </dgm:pt>
    <dgm:pt modelId="{B7C3E936-0346-4C4A-9F0A-6C6CD23406D1}" type="parTrans" cxnId="{B8EB70D8-82E3-994F-A6F6-99B12ED5A817}">
      <dgm:prSet/>
      <dgm:spPr/>
      <dgm:t>
        <a:bodyPr/>
        <a:lstStyle/>
        <a:p>
          <a:endParaRPr lang="el-GR"/>
        </a:p>
      </dgm:t>
    </dgm:pt>
    <dgm:pt modelId="{FF86A033-28A0-BB47-A68F-62803F032E25}" type="sibTrans" cxnId="{B8EB70D8-82E3-994F-A6F6-99B12ED5A817}">
      <dgm:prSet/>
      <dgm:spPr/>
      <dgm:t>
        <a:bodyPr/>
        <a:lstStyle/>
        <a:p>
          <a:endParaRPr lang="el-GR"/>
        </a:p>
      </dgm:t>
    </dgm:pt>
    <dgm:pt modelId="{54260EE6-6C12-974D-A1FE-18FC9B4C19B6}">
      <dgm:prSet phldrT="[Κείμενο]"/>
      <dgm:spPr/>
      <dgm:t>
        <a:bodyPr/>
        <a:lstStyle/>
        <a:p>
          <a:r>
            <a:rPr lang="it-IT" dirty="0"/>
            <a:t>Avere una prospettiva più ampia</a:t>
          </a:r>
          <a:endParaRPr lang="el-GR" dirty="0"/>
        </a:p>
      </dgm:t>
    </dgm:pt>
    <dgm:pt modelId="{769E69CF-F607-E945-B1F0-CFC4B10D6F70}" type="parTrans" cxnId="{6CE9A405-BBAA-F047-B745-7CE14E06B0B1}">
      <dgm:prSet/>
      <dgm:spPr/>
      <dgm:t>
        <a:bodyPr/>
        <a:lstStyle/>
        <a:p>
          <a:endParaRPr lang="el-GR"/>
        </a:p>
      </dgm:t>
    </dgm:pt>
    <dgm:pt modelId="{170D6FD6-B8BC-CA49-9125-DD6BE8A8606C}" type="sibTrans" cxnId="{6CE9A405-BBAA-F047-B745-7CE14E06B0B1}">
      <dgm:prSet/>
      <dgm:spPr/>
      <dgm:t>
        <a:bodyPr/>
        <a:lstStyle/>
        <a:p>
          <a:endParaRPr lang="el-GR"/>
        </a:p>
      </dgm:t>
    </dgm:pt>
    <dgm:pt modelId="{3EE5F57B-EE9E-124C-82E5-81F3F5A2D2A9}">
      <dgm:prSet phldrT="[Κείμενο]"/>
      <dgm:spPr/>
      <dgm:t>
        <a:bodyPr/>
        <a:lstStyle/>
        <a:p>
          <a:r>
            <a:rPr lang="it-IT" dirty="0"/>
            <a:t>Considerare più punti di vista</a:t>
          </a:r>
          <a:endParaRPr lang="el-GR" dirty="0"/>
        </a:p>
      </dgm:t>
    </dgm:pt>
    <dgm:pt modelId="{9E8E61E9-714B-F749-B263-0D7156B29216}" type="parTrans" cxnId="{906C4903-7F23-CF41-BD26-2CBD3B56BA2C}">
      <dgm:prSet/>
      <dgm:spPr/>
      <dgm:t>
        <a:bodyPr/>
        <a:lstStyle/>
        <a:p>
          <a:endParaRPr lang="el-GR"/>
        </a:p>
      </dgm:t>
    </dgm:pt>
    <dgm:pt modelId="{2724C33A-C4EF-A14A-A5D8-6B7361FB30AD}" type="sibTrans" cxnId="{906C4903-7F23-CF41-BD26-2CBD3B56BA2C}">
      <dgm:prSet/>
      <dgm:spPr/>
      <dgm:t>
        <a:bodyPr/>
        <a:lstStyle/>
        <a:p>
          <a:endParaRPr lang="el-GR"/>
        </a:p>
      </dgm:t>
    </dgm:pt>
    <dgm:pt modelId="{4538D4BF-11D1-384F-9EE4-38C707733810}">
      <dgm:prSet/>
      <dgm:spPr/>
      <dgm:t>
        <a:bodyPr/>
        <a:lstStyle/>
        <a:p>
          <a:r>
            <a:rPr lang="it-IT" dirty="0"/>
            <a:t>Esaminare le interrelazioni all'interno del sistema</a:t>
          </a:r>
          <a:endParaRPr lang="el-GR" dirty="0"/>
        </a:p>
      </dgm:t>
    </dgm:pt>
    <dgm:pt modelId="{2B9C6D00-5D58-0348-A93B-C8154AB191C6}" type="parTrans" cxnId="{80DF011F-82BA-A546-AD69-C3DB332653F2}">
      <dgm:prSet/>
      <dgm:spPr/>
      <dgm:t>
        <a:bodyPr/>
        <a:lstStyle/>
        <a:p>
          <a:endParaRPr lang="el-GR"/>
        </a:p>
      </dgm:t>
    </dgm:pt>
    <dgm:pt modelId="{19C9CF66-4FB8-1148-94C2-53472E9A7B46}" type="sibTrans" cxnId="{80DF011F-82BA-A546-AD69-C3DB332653F2}">
      <dgm:prSet/>
      <dgm:spPr/>
      <dgm:t>
        <a:bodyPr/>
        <a:lstStyle/>
        <a:p>
          <a:endParaRPr lang="el-GR"/>
        </a:p>
      </dgm:t>
    </dgm:pt>
    <dgm:pt modelId="{8368C5F5-8DF2-3A49-9B35-1BBE08200654}">
      <dgm:prSet/>
      <dgm:spPr/>
      <dgm:t>
        <a:bodyPr/>
        <a:lstStyle/>
        <a:p>
          <a:r>
            <a:rPr lang="it-IT" dirty="0"/>
            <a:t>Individuare la radice del problema e le soluzioni</a:t>
          </a:r>
          <a:endParaRPr lang="el-GR" dirty="0"/>
        </a:p>
      </dgm:t>
    </dgm:pt>
    <dgm:pt modelId="{904C02A3-0020-9E4D-90C5-68CC55159EDE}" type="parTrans" cxnId="{38F2EE63-6A12-6D45-A79B-F0EAFA646265}">
      <dgm:prSet/>
      <dgm:spPr/>
      <dgm:t>
        <a:bodyPr/>
        <a:lstStyle/>
        <a:p>
          <a:endParaRPr lang="el-GR"/>
        </a:p>
      </dgm:t>
    </dgm:pt>
    <dgm:pt modelId="{F5AE311B-8BCF-7148-9A1B-4CDBFD27C0AA}" type="sibTrans" cxnId="{38F2EE63-6A12-6D45-A79B-F0EAFA646265}">
      <dgm:prSet/>
      <dgm:spPr/>
      <dgm:t>
        <a:bodyPr/>
        <a:lstStyle/>
        <a:p>
          <a:endParaRPr lang="el-GR"/>
        </a:p>
      </dgm:t>
    </dgm:pt>
    <dgm:pt modelId="{DFEE6CC1-E16A-C644-9318-134CC25441AD}">
      <dgm:prSet/>
      <dgm:spPr/>
      <dgm:t>
        <a:bodyPr/>
        <a:lstStyle/>
        <a:p>
          <a:r>
            <a:rPr lang="it-IT" dirty="0"/>
            <a:t>Prevenire le conseguenze</a:t>
          </a:r>
          <a:endParaRPr lang="el-GR" dirty="0"/>
        </a:p>
      </dgm:t>
    </dgm:pt>
    <dgm:pt modelId="{F6C69F1A-1EA9-664F-A8CD-4CE5FD69BADA}" type="parTrans" cxnId="{39F939E6-EB89-B04F-BFFA-6CA4EACE0673}">
      <dgm:prSet/>
      <dgm:spPr/>
      <dgm:t>
        <a:bodyPr/>
        <a:lstStyle/>
        <a:p>
          <a:endParaRPr lang="el-GR"/>
        </a:p>
      </dgm:t>
    </dgm:pt>
    <dgm:pt modelId="{8909E79D-F7B2-7F47-8D89-3132AF2E352B}" type="sibTrans" cxnId="{39F939E6-EB89-B04F-BFFA-6CA4EACE0673}">
      <dgm:prSet/>
      <dgm:spPr/>
      <dgm:t>
        <a:bodyPr/>
        <a:lstStyle/>
        <a:p>
          <a:endParaRPr lang="el-GR"/>
        </a:p>
      </dgm:t>
    </dgm:pt>
    <dgm:pt modelId="{2ECEDA85-4CD1-5344-944F-7F53C4A1C658}">
      <dgm:prSet/>
      <dgm:spPr/>
      <dgm:t>
        <a:bodyPr/>
        <a:lstStyle/>
        <a:p>
          <a:pPr>
            <a:buSzPts val="1000"/>
            <a:buFont typeface="Symbol" pitchFamily="2" charset="2"/>
            <a:buChar char=""/>
          </a:pPr>
          <a:r>
            <a:rPr lang="it-IT" dirty="0"/>
            <a:t>Sfidare ed esplorare nuove opportunità</a:t>
          </a:r>
          <a:endParaRPr lang="el-GR" dirty="0"/>
        </a:p>
      </dgm:t>
    </dgm:pt>
    <dgm:pt modelId="{9355AD92-12C6-C94D-91DB-EB8AC709F54B}" type="parTrans" cxnId="{D0577DC5-1186-3148-A7C2-08101AFD5E41}">
      <dgm:prSet/>
      <dgm:spPr/>
      <dgm:t>
        <a:bodyPr/>
        <a:lstStyle/>
        <a:p>
          <a:endParaRPr lang="el-GR"/>
        </a:p>
      </dgm:t>
    </dgm:pt>
    <dgm:pt modelId="{8444D69B-0A97-6948-859C-C9D1E13BE901}" type="sibTrans" cxnId="{D0577DC5-1186-3148-A7C2-08101AFD5E41}">
      <dgm:prSet/>
      <dgm:spPr/>
      <dgm:t>
        <a:bodyPr/>
        <a:lstStyle/>
        <a:p>
          <a:endParaRPr lang="el-GR"/>
        </a:p>
      </dgm:t>
    </dgm:pt>
    <dgm:pt modelId="{61C5C199-E255-444B-8AA6-548495E6B860}">
      <dgm:prSet/>
      <dgm:spPr/>
      <dgm:t>
        <a:bodyPr/>
        <a:lstStyle/>
        <a:p>
          <a:endParaRPr lang="en-GB"/>
        </a:p>
      </dgm:t>
    </dgm:pt>
    <dgm:pt modelId="{00FBF20D-7005-F341-842F-CCFD5DB53A32}" type="parTrans" cxnId="{83D6E77E-AC5D-9341-96C4-3CB38B368F11}">
      <dgm:prSet/>
      <dgm:spPr/>
      <dgm:t>
        <a:bodyPr/>
        <a:lstStyle/>
        <a:p>
          <a:endParaRPr lang="el-GR"/>
        </a:p>
      </dgm:t>
    </dgm:pt>
    <dgm:pt modelId="{BE65D2B4-9B00-3349-80DE-3B40A24A472C}" type="sibTrans" cxnId="{83D6E77E-AC5D-9341-96C4-3CB38B368F11}">
      <dgm:prSet/>
      <dgm:spPr/>
      <dgm:t>
        <a:bodyPr/>
        <a:lstStyle/>
        <a:p>
          <a:endParaRPr lang="el-GR"/>
        </a:p>
      </dgm:t>
    </dgm:pt>
    <dgm:pt modelId="{DAB02346-8905-FB4A-B421-886D27437D6E}">
      <dgm:prSet/>
      <dgm:spPr/>
      <dgm:t>
        <a:bodyPr/>
        <a:lstStyle/>
        <a:p>
          <a:endParaRPr lang="en-GB"/>
        </a:p>
      </dgm:t>
    </dgm:pt>
    <dgm:pt modelId="{FA5908DB-851C-DC4C-AAC9-C0D4B9297BCD}" type="parTrans" cxnId="{CD4CED8E-16CE-F443-84B6-3BBCD8C3578E}">
      <dgm:prSet/>
      <dgm:spPr/>
      <dgm:t>
        <a:bodyPr/>
        <a:lstStyle/>
        <a:p>
          <a:endParaRPr lang="el-GR"/>
        </a:p>
      </dgm:t>
    </dgm:pt>
    <dgm:pt modelId="{E113F40F-65A9-2040-9877-F1AE29D41E82}" type="sibTrans" cxnId="{CD4CED8E-16CE-F443-84B6-3BBCD8C3578E}">
      <dgm:prSet/>
      <dgm:spPr/>
      <dgm:t>
        <a:bodyPr/>
        <a:lstStyle/>
        <a:p>
          <a:endParaRPr lang="el-GR"/>
        </a:p>
      </dgm:t>
    </dgm:pt>
    <dgm:pt modelId="{A11BF0F3-8F5A-4048-A82C-E9937AC83CC4}" type="pres">
      <dgm:prSet presAssocID="{DE5AE173-43D4-4240-8604-653A4AA2A5B0}" presName="Name0" presStyleCnt="0">
        <dgm:presLayoutVars>
          <dgm:chMax val="7"/>
          <dgm:chPref val="7"/>
          <dgm:dir/>
        </dgm:presLayoutVars>
      </dgm:prSet>
      <dgm:spPr/>
    </dgm:pt>
    <dgm:pt modelId="{6C4E740C-FB7F-3A4C-9244-BABC8AEDEF6C}" type="pres">
      <dgm:prSet presAssocID="{DE5AE173-43D4-4240-8604-653A4AA2A5B0}" presName="Name1" presStyleCnt="0"/>
      <dgm:spPr/>
    </dgm:pt>
    <dgm:pt modelId="{1DD27283-55FE-CD4D-92BA-B859188CCDB7}" type="pres">
      <dgm:prSet presAssocID="{DE5AE173-43D4-4240-8604-653A4AA2A5B0}" presName="cycle" presStyleCnt="0"/>
      <dgm:spPr/>
    </dgm:pt>
    <dgm:pt modelId="{6A74AEA3-1A2D-AC45-8590-F0AA8A0ABD30}" type="pres">
      <dgm:prSet presAssocID="{DE5AE173-43D4-4240-8604-653A4AA2A5B0}" presName="srcNode" presStyleLbl="node1" presStyleIdx="0" presStyleCnt="7"/>
      <dgm:spPr/>
    </dgm:pt>
    <dgm:pt modelId="{F386C6BA-FA09-0041-AD7B-493302611E6D}" type="pres">
      <dgm:prSet presAssocID="{DE5AE173-43D4-4240-8604-653A4AA2A5B0}" presName="conn" presStyleLbl="parChTrans1D2" presStyleIdx="0" presStyleCnt="1"/>
      <dgm:spPr/>
    </dgm:pt>
    <dgm:pt modelId="{E03BAC8A-803C-EE4F-82F2-C3370F3832FE}" type="pres">
      <dgm:prSet presAssocID="{DE5AE173-43D4-4240-8604-653A4AA2A5B0}" presName="extraNode" presStyleLbl="node1" presStyleIdx="0" presStyleCnt="7"/>
      <dgm:spPr/>
    </dgm:pt>
    <dgm:pt modelId="{C0DFA5B0-9469-404F-A36D-139D193344B9}" type="pres">
      <dgm:prSet presAssocID="{DE5AE173-43D4-4240-8604-653A4AA2A5B0}" presName="dstNode" presStyleLbl="node1" presStyleIdx="0" presStyleCnt="7"/>
      <dgm:spPr/>
    </dgm:pt>
    <dgm:pt modelId="{351B8AA4-89B5-B041-82AD-A8652EA0AC09}" type="pres">
      <dgm:prSet presAssocID="{D0AF5CBC-0BA2-6340-8CE2-FB0DC94F9F27}" presName="text_1" presStyleLbl="node1" presStyleIdx="0" presStyleCnt="7">
        <dgm:presLayoutVars>
          <dgm:bulletEnabled val="1"/>
        </dgm:presLayoutVars>
      </dgm:prSet>
      <dgm:spPr/>
    </dgm:pt>
    <dgm:pt modelId="{24CF996E-8E95-054D-822A-688E6150F336}" type="pres">
      <dgm:prSet presAssocID="{D0AF5CBC-0BA2-6340-8CE2-FB0DC94F9F27}" presName="accent_1" presStyleCnt="0"/>
      <dgm:spPr/>
    </dgm:pt>
    <dgm:pt modelId="{DF0CBD63-2D84-F74C-9CF4-2C050133052B}" type="pres">
      <dgm:prSet presAssocID="{D0AF5CBC-0BA2-6340-8CE2-FB0DC94F9F27}" presName="accentRepeatNode" presStyleLbl="solidFgAcc1" presStyleIdx="0" presStyleCnt="7"/>
      <dgm:spPr/>
    </dgm:pt>
    <dgm:pt modelId="{E957AB6D-9535-B146-AFD4-2762E2F8A051}" type="pres">
      <dgm:prSet presAssocID="{54260EE6-6C12-974D-A1FE-18FC9B4C19B6}" presName="text_2" presStyleLbl="node1" presStyleIdx="1" presStyleCnt="7">
        <dgm:presLayoutVars>
          <dgm:bulletEnabled val="1"/>
        </dgm:presLayoutVars>
      </dgm:prSet>
      <dgm:spPr/>
    </dgm:pt>
    <dgm:pt modelId="{2647D6F3-681B-2141-B08B-F3DA66BACE5C}" type="pres">
      <dgm:prSet presAssocID="{54260EE6-6C12-974D-A1FE-18FC9B4C19B6}" presName="accent_2" presStyleCnt="0"/>
      <dgm:spPr/>
    </dgm:pt>
    <dgm:pt modelId="{14767671-3C89-4440-8F5F-D406A2959278}" type="pres">
      <dgm:prSet presAssocID="{54260EE6-6C12-974D-A1FE-18FC9B4C19B6}" presName="accentRepeatNode" presStyleLbl="solidFgAcc1" presStyleIdx="1" presStyleCnt="7"/>
      <dgm:spPr/>
    </dgm:pt>
    <dgm:pt modelId="{4DBF51F4-F58B-F242-912C-83E4C3A13D8A}" type="pres">
      <dgm:prSet presAssocID="{3EE5F57B-EE9E-124C-82E5-81F3F5A2D2A9}" presName="text_3" presStyleLbl="node1" presStyleIdx="2" presStyleCnt="7">
        <dgm:presLayoutVars>
          <dgm:bulletEnabled val="1"/>
        </dgm:presLayoutVars>
      </dgm:prSet>
      <dgm:spPr/>
    </dgm:pt>
    <dgm:pt modelId="{8526B7AD-7DFD-8942-9AE7-F8F980A27A8D}" type="pres">
      <dgm:prSet presAssocID="{3EE5F57B-EE9E-124C-82E5-81F3F5A2D2A9}" presName="accent_3" presStyleCnt="0"/>
      <dgm:spPr/>
    </dgm:pt>
    <dgm:pt modelId="{CF2ADDC0-0C9C-6243-B014-1D2A0C5389BA}" type="pres">
      <dgm:prSet presAssocID="{3EE5F57B-EE9E-124C-82E5-81F3F5A2D2A9}" presName="accentRepeatNode" presStyleLbl="solidFgAcc1" presStyleIdx="2" presStyleCnt="7"/>
      <dgm:spPr/>
    </dgm:pt>
    <dgm:pt modelId="{AD155BA2-4520-F748-8003-EC028C6A857D}" type="pres">
      <dgm:prSet presAssocID="{4538D4BF-11D1-384F-9EE4-38C707733810}" presName="text_4" presStyleLbl="node1" presStyleIdx="3" presStyleCnt="7">
        <dgm:presLayoutVars>
          <dgm:bulletEnabled val="1"/>
        </dgm:presLayoutVars>
      </dgm:prSet>
      <dgm:spPr/>
    </dgm:pt>
    <dgm:pt modelId="{35304F97-AB52-7148-B626-730572610A38}" type="pres">
      <dgm:prSet presAssocID="{4538D4BF-11D1-384F-9EE4-38C707733810}" presName="accent_4" presStyleCnt="0"/>
      <dgm:spPr/>
    </dgm:pt>
    <dgm:pt modelId="{0CC7AE9D-703D-C747-BE49-A4B10D2DDDC8}" type="pres">
      <dgm:prSet presAssocID="{4538D4BF-11D1-384F-9EE4-38C707733810}" presName="accentRepeatNode" presStyleLbl="solidFgAcc1" presStyleIdx="3" presStyleCnt="7"/>
      <dgm:spPr/>
    </dgm:pt>
    <dgm:pt modelId="{B6FD8354-551F-D248-BECC-C441E7A14999}" type="pres">
      <dgm:prSet presAssocID="{8368C5F5-8DF2-3A49-9B35-1BBE08200654}" presName="text_5" presStyleLbl="node1" presStyleIdx="4" presStyleCnt="7">
        <dgm:presLayoutVars>
          <dgm:bulletEnabled val="1"/>
        </dgm:presLayoutVars>
      </dgm:prSet>
      <dgm:spPr/>
    </dgm:pt>
    <dgm:pt modelId="{1CF7F9AA-3DBA-C949-AD5F-F82FE0FA7904}" type="pres">
      <dgm:prSet presAssocID="{8368C5F5-8DF2-3A49-9B35-1BBE08200654}" presName="accent_5" presStyleCnt="0"/>
      <dgm:spPr/>
    </dgm:pt>
    <dgm:pt modelId="{8218AF0D-9096-9D4E-84CD-9B63C19598C9}" type="pres">
      <dgm:prSet presAssocID="{8368C5F5-8DF2-3A49-9B35-1BBE08200654}" presName="accentRepeatNode" presStyleLbl="solidFgAcc1" presStyleIdx="4" presStyleCnt="7"/>
      <dgm:spPr/>
    </dgm:pt>
    <dgm:pt modelId="{4F3C53A7-17D0-0442-9C1E-3A6CA145D39B}" type="pres">
      <dgm:prSet presAssocID="{2ECEDA85-4CD1-5344-944F-7F53C4A1C658}" presName="text_6" presStyleLbl="node1" presStyleIdx="5" presStyleCnt="7">
        <dgm:presLayoutVars>
          <dgm:bulletEnabled val="1"/>
        </dgm:presLayoutVars>
      </dgm:prSet>
      <dgm:spPr/>
    </dgm:pt>
    <dgm:pt modelId="{5B2C3C96-C885-9A4E-8C37-F715BD290E6C}" type="pres">
      <dgm:prSet presAssocID="{2ECEDA85-4CD1-5344-944F-7F53C4A1C658}" presName="accent_6" presStyleCnt="0"/>
      <dgm:spPr/>
    </dgm:pt>
    <dgm:pt modelId="{68D833F4-1958-3C4C-8589-183445FB8E29}" type="pres">
      <dgm:prSet presAssocID="{2ECEDA85-4CD1-5344-944F-7F53C4A1C658}" presName="accentRepeatNode" presStyleLbl="solidFgAcc1" presStyleIdx="5" presStyleCnt="7"/>
      <dgm:spPr/>
    </dgm:pt>
    <dgm:pt modelId="{36F25627-4AE8-574A-B6F6-C3DDE076806C}" type="pres">
      <dgm:prSet presAssocID="{DFEE6CC1-E16A-C644-9318-134CC25441AD}" presName="text_7" presStyleLbl="node1" presStyleIdx="6" presStyleCnt="7" custLinFactNeighborX="34420" custLinFactNeighborY="-4703">
        <dgm:presLayoutVars>
          <dgm:bulletEnabled val="1"/>
        </dgm:presLayoutVars>
      </dgm:prSet>
      <dgm:spPr/>
    </dgm:pt>
    <dgm:pt modelId="{84EFE9C1-4A67-0847-BEE4-9DDFA5AAE421}" type="pres">
      <dgm:prSet presAssocID="{DFEE6CC1-E16A-C644-9318-134CC25441AD}" presName="accent_7" presStyleCnt="0"/>
      <dgm:spPr/>
    </dgm:pt>
    <dgm:pt modelId="{67065727-069B-1D4C-B36D-7BADCA29F8ED}" type="pres">
      <dgm:prSet presAssocID="{DFEE6CC1-E16A-C644-9318-134CC25441AD}" presName="accentRepeatNode" presStyleLbl="solidFgAcc1" presStyleIdx="6" presStyleCnt="7"/>
      <dgm:spPr/>
    </dgm:pt>
  </dgm:ptLst>
  <dgm:cxnLst>
    <dgm:cxn modelId="{906C4903-7F23-CF41-BD26-2CBD3B56BA2C}" srcId="{DE5AE173-43D4-4240-8604-653A4AA2A5B0}" destId="{3EE5F57B-EE9E-124C-82E5-81F3F5A2D2A9}" srcOrd="2" destOrd="0" parTransId="{9E8E61E9-714B-F749-B263-0D7156B29216}" sibTransId="{2724C33A-C4EF-A14A-A5D8-6B7361FB30AD}"/>
    <dgm:cxn modelId="{6CE9A405-BBAA-F047-B745-7CE14E06B0B1}" srcId="{DE5AE173-43D4-4240-8604-653A4AA2A5B0}" destId="{54260EE6-6C12-974D-A1FE-18FC9B4C19B6}" srcOrd="1" destOrd="0" parTransId="{769E69CF-F607-E945-B1F0-CFC4B10D6F70}" sibTransId="{170D6FD6-B8BC-CA49-9125-DD6BE8A8606C}"/>
    <dgm:cxn modelId="{3C64A007-56E9-0543-891A-A77171D6D9F8}" type="presOf" srcId="{54260EE6-6C12-974D-A1FE-18FC9B4C19B6}" destId="{E957AB6D-9535-B146-AFD4-2762E2F8A051}" srcOrd="0" destOrd="0" presId="urn:microsoft.com/office/officeart/2008/layout/VerticalCurvedList"/>
    <dgm:cxn modelId="{80DF011F-82BA-A546-AD69-C3DB332653F2}" srcId="{DE5AE173-43D4-4240-8604-653A4AA2A5B0}" destId="{4538D4BF-11D1-384F-9EE4-38C707733810}" srcOrd="3" destOrd="0" parTransId="{2B9C6D00-5D58-0348-A93B-C8154AB191C6}" sibTransId="{19C9CF66-4FB8-1148-94C2-53472E9A7B46}"/>
    <dgm:cxn modelId="{12B2CE31-C89E-DA4D-8355-E12848EF3A69}" type="presOf" srcId="{DFEE6CC1-E16A-C644-9318-134CC25441AD}" destId="{36F25627-4AE8-574A-B6F6-C3DDE076806C}" srcOrd="0" destOrd="0" presId="urn:microsoft.com/office/officeart/2008/layout/VerticalCurvedList"/>
    <dgm:cxn modelId="{38F2EE63-6A12-6D45-A79B-F0EAFA646265}" srcId="{DE5AE173-43D4-4240-8604-653A4AA2A5B0}" destId="{8368C5F5-8DF2-3A49-9B35-1BBE08200654}" srcOrd="4" destOrd="0" parTransId="{904C02A3-0020-9E4D-90C5-68CC55159EDE}" sibTransId="{F5AE311B-8BCF-7148-9A1B-4CDBFD27C0AA}"/>
    <dgm:cxn modelId="{976C6564-5587-D844-9ED1-D425067C1514}" type="presOf" srcId="{D0AF5CBC-0BA2-6340-8CE2-FB0DC94F9F27}" destId="{351B8AA4-89B5-B041-82AD-A8652EA0AC09}" srcOrd="0" destOrd="0" presId="urn:microsoft.com/office/officeart/2008/layout/VerticalCurvedList"/>
    <dgm:cxn modelId="{A8B5C54C-436E-9E4C-8E08-F505E3EF941E}" type="presOf" srcId="{DE5AE173-43D4-4240-8604-653A4AA2A5B0}" destId="{A11BF0F3-8F5A-4048-A82C-E9937AC83CC4}" srcOrd="0" destOrd="0" presId="urn:microsoft.com/office/officeart/2008/layout/VerticalCurvedList"/>
    <dgm:cxn modelId="{5DD7F156-A9EB-174B-B5CB-68F103CE3BF0}" type="presOf" srcId="{2ECEDA85-4CD1-5344-944F-7F53C4A1C658}" destId="{4F3C53A7-17D0-0442-9C1E-3A6CA145D39B}" srcOrd="0" destOrd="0" presId="urn:microsoft.com/office/officeart/2008/layout/VerticalCurvedList"/>
    <dgm:cxn modelId="{83D6E77E-AC5D-9341-96C4-3CB38B368F11}" srcId="{DE5AE173-43D4-4240-8604-653A4AA2A5B0}" destId="{61C5C199-E255-444B-8AA6-548495E6B860}" srcOrd="7" destOrd="0" parTransId="{00FBF20D-7005-F341-842F-CCFD5DB53A32}" sibTransId="{BE65D2B4-9B00-3349-80DE-3B40A24A472C}"/>
    <dgm:cxn modelId="{CD4CED8E-16CE-F443-84B6-3BBCD8C3578E}" srcId="{DE5AE173-43D4-4240-8604-653A4AA2A5B0}" destId="{DAB02346-8905-FB4A-B421-886D27437D6E}" srcOrd="8" destOrd="0" parTransId="{FA5908DB-851C-DC4C-AAC9-C0D4B9297BCD}" sibTransId="{E113F40F-65A9-2040-9877-F1AE29D41E82}"/>
    <dgm:cxn modelId="{3109B492-2C92-9645-A55F-B592AA9C5671}" type="presOf" srcId="{3EE5F57B-EE9E-124C-82E5-81F3F5A2D2A9}" destId="{4DBF51F4-F58B-F242-912C-83E4C3A13D8A}" srcOrd="0" destOrd="0" presId="urn:microsoft.com/office/officeart/2008/layout/VerticalCurvedList"/>
    <dgm:cxn modelId="{866EE393-9E11-4743-85C8-C8769D33407E}" type="presOf" srcId="{FF86A033-28A0-BB47-A68F-62803F032E25}" destId="{F386C6BA-FA09-0041-AD7B-493302611E6D}" srcOrd="0" destOrd="0" presId="urn:microsoft.com/office/officeart/2008/layout/VerticalCurvedList"/>
    <dgm:cxn modelId="{AF3979B7-1A01-064B-BEFC-18B1DF6AC7EC}" type="presOf" srcId="{4538D4BF-11D1-384F-9EE4-38C707733810}" destId="{AD155BA2-4520-F748-8003-EC028C6A857D}" srcOrd="0" destOrd="0" presId="urn:microsoft.com/office/officeart/2008/layout/VerticalCurvedList"/>
    <dgm:cxn modelId="{D0577DC5-1186-3148-A7C2-08101AFD5E41}" srcId="{DE5AE173-43D4-4240-8604-653A4AA2A5B0}" destId="{2ECEDA85-4CD1-5344-944F-7F53C4A1C658}" srcOrd="5" destOrd="0" parTransId="{9355AD92-12C6-C94D-91DB-EB8AC709F54B}" sibTransId="{8444D69B-0A97-6948-859C-C9D1E13BE901}"/>
    <dgm:cxn modelId="{B8EB70D8-82E3-994F-A6F6-99B12ED5A817}" srcId="{DE5AE173-43D4-4240-8604-653A4AA2A5B0}" destId="{D0AF5CBC-0BA2-6340-8CE2-FB0DC94F9F27}" srcOrd="0" destOrd="0" parTransId="{B7C3E936-0346-4C4A-9F0A-6C6CD23406D1}" sibTransId="{FF86A033-28A0-BB47-A68F-62803F032E25}"/>
    <dgm:cxn modelId="{39F939E6-EB89-B04F-BFFA-6CA4EACE0673}" srcId="{DE5AE173-43D4-4240-8604-653A4AA2A5B0}" destId="{DFEE6CC1-E16A-C644-9318-134CC25441AD}" srcOrd="6" destOrd="0" parTransId="{F6C69F1A-1EA9-664F-A8CD-4CE5FD69BADA}" sibTransId="{8909E79D-F7B2-7F47-8D89-3132AF2E352B}"/>
    <dgm:cxn modelId="{2CCD42E6-2FC0-F247-846D-1E255B460283}" type="presOf" srcId="{8368C5F5-8DF2-3A49-9B35-1BBE08200654}" destId="{B6FD8354-551F-D248-BECC-C441E7A14999}" srcOrd="0" destOrd="0" presId="urn:microsoft.com/office/officeart/2008/layout/VerticalCurvedList"/>
    <dgm:cxn modelId="{AFD348B8-572E-3E4A-959E-F08F420A9F27}" type="presParOf" srcId="{A11BF0F3-8F5A-4048-A82C-E9937AC83CC4}" destId="{6C4E740C-FB7F-3A4C-9244-BABC8AEDEF6C}" srcOrd="0" destOrd="0" presId="urn:microsoft.com/office/officeart/2008/layout/VerticalCurvedList"/>
    <dgm:cxn modelId="{9A15F0BF-6FB9-4344-8C1D-E404BCE3654E}" type="presParOf" srcId="{6C4E740C-FB7F-3A4C-9244-BABC8AEDEF6C}" destId="{1DD27283-55FE-CD4D-92BA-B859188CCDB7}" srcOrd="0" destOrd="0" presId="urn:microsoft.com/office/officeart/2008/layout/VerticalCurvedList"/>
    <dgm:cxn modelId="{33D6BF26-0654-1F46-BE20-3FD8655F3D45}" type="presParOf" srcId="{1DD27283-55FE-CD4D-92BA-B859188CCDB7}" destId="{6A74AEA3-1A2D-AC45-8590-F0AA8A0ABD30}" srcOrd="0" destOrd="0" presId="urn:microsoft.com/office/officeart/2008/layout/VerticalCurvedList"/>
    <dgm:cxn modelId="{415D231D-14D7-724D-B5C2-D4786AF5B236}" type="presParOf" srcId="{1DD27283-55FE-CD4D-92BA-B859188CCDB7}" destId="{F386C6BA-FA09-0041-AD7B-493302611E6D}" srcOrd="1" destOrd="0" presId="urn:microsoft.com/office/officeart/2008/layout/VerticalCurvedList"/>
    <dgm:cxn modelId="{79F267CB-8526-6041-9D15-60F62ABAB10B}" type="presParOf" srcId="{1DD27283-55FE-CD4D-92BA-B859188CCDB7}" destId="{E03BAC8A-803C-EE4F-82F2-C3370F3832FE}" srcOrd="2" destOrd="0" presId="urn:microsoft.com/office/officeart/2008/layout/VerticalCurvedList"/>
    <dgm:cxn modelId="{91196BC3-82DA-7C4F-9BB7-25E8BC0F5A3D}" type="presParOf" srcId="{1DD27283-55FE-CD4D-92BA-B859188CCDB7}" destId="{C0DFA5B0-9469-404F-A36D-139D193344B9}" srcOrd="3" destOrd="0" presId="urn:microsoft.com/office/officeart/2008/layout/VerticalCurvedList"/>
    <dgm:cxn modelId="{99CF3932-D42C-D740-9988-A3E54BBD99D3}" type="presParOf" srcId="{6C4E740C-FB7F-3A4C-9244-BABC8AEDEF6C}" destId="{351B8AA4-89B5-B041-82AD-A8652EA0AC09}" srcOrd="1" destOrd="0" presId="urn:microsoft.com/office/officeart/2008/layout/VerticalCurvedList"/>
    <dgm:cxn modelId="{054ADA6F-CFC7-1241-A65F-9BC2FC312A6C}" type="presParOf" srcId="{6C4E740C-FB7F-3A4C-9244-BABC8AEDEF6C}" destId="{24CF996E-8E95-054D-822A-688E6150F336}" srcOrd="2" destOrd="0" presId="urn:microsoft.com/office/officeart/2008/layout/VerticalCurvedList"/>
    <dgm:cxn modelId="{1EB46CFE-6DCC-0E4A-AB33-8FDA7492F157}" type="presParOf" srcId="{24CF996E-8E95-054D-822A-688E6150F336}" destId="{DF0CBD63-2D84-F74C-9CF4-2C050133052B}" srcOrd="0" destOrd="0" presId="urn:microsoft.com/office/officeart/2008/layout/VerticalCurvedList"/>
    <dgm:cxn modelId="{2DC02B38-86A8-AB44-83EB-04C6CA4B4CEB}" type="presParOf" srcId="{6C4E740C-FB7F-3A4C-9244-BABC8AEDEF6C}" destId="{E957AB6D-9535-B146-AFD4-2762E2F8A051}" srcOrd="3" destOrd="0" presId="urn:microsoft.com/office/officeart/2008/layout/VerticalCurvedList"/>
    <dgm:cxn modelId="{6072BB3C-8105-B740-869C-B2BB750A150F}" type="presParOf" srcId="{6C4E740C-FB7F-3A4C-9244-BABC8AEDEF6C}" destId="{2647D6F3-681B-2141-B08B-F3DA66BACE5C}" srcOrd="4" destOrd="0" presId="urn:microsoft.com/office/officeart/2008/layout/VerticalCurvedList"/>
    <dgm:cxn modelId="{D4BF3450-3F71-7F4E-B370-0466928DA94B}" type="presParOf" srcId="{2647D6F3-681B-2141-B08B-F3DA66BACE5C}" destId="{14767671-3C89-4440-8F5F-D406A2959278}" srcOrd="0" destOrd="0" presId="urn:microsoft.com/office/officeart/2008/layout/VerticalCurvedList"/>
    <dgm:cxn modelId="{4431CFF7-1030-5E44-8DC6-772ABF3E50B4}" type="presParOf" srcId="{6C4E740C-FB7F-3A4C-9244-BABC8AEDEF6C}" destId="{4DBF51F4-F58B-F242-912C-83E4C3A13D8A}" srcOrd="5" destOrd="0" presId="urn:microsoft.com/office/officeart/2008/layout/VerticalCurvedList"/>
    <dgm:cxn modelId="{94B38A03-A7B5-4B46-A344-7E7EDB4C8EE2}" type="presParOf" srcId="{6C4E740C-FB7F-3A4C-9244-BABC8AEDEF6C}" destId="{8526B7AD-7DFD-8942-9AE7-F8F980A27A8D}" srcOrd="6" destOrd="0" presId="urn:microsoft.com/office/officeart/2008/layout/VerticalCurvedList"/>
    <dgm:cxn modelId="{916B2631-59D1-9E47-B1BE-C0F3ADE5DCC0}" type="presParOf" srcId="{8526B7AD-7DFD-8942-9AE7-F8F980A27A8D}" destId="{CF2ADDC0-0C9C-6243-B014-1D2A0C5389BA}" srcOrd="0" destOrd="0" presId="urn:microsoft.com/office/officeart/2008/layout/VerticalCurvedList"/>
    <dgm:cxn modelId="{E4BB87A9-1A3C-1B40-985D-E6438559122B}" type="presParOf" srcId="{6C4E740C-FB7F-3A4C-9244-BABC8AEDEF6C}" destId="{AD155BA2-4520-F748-8003-EC028C6A857D}" srcOrd="7" destOrd="0" presId="urn:microsoft.com/office/officeart/2008/layout/VerticalCurvedList"/>
    <dgm:cxn modelId="{A0968F13-AB89-CD42-BF56-EF23181AE1E4}" type="presParOf" srcId="{6C4E740C-FB7F-3A4C-9244-BABC8AEDEF6C}" destId="{35304F97-AB52-7148-B626-730572610A38}" srcOrd="8" destOrd="0" presId="urn:microsoft.com/office/officeart/2008/layout/VerticalCurvedList"/>
    <dgm:cxn modelId="{7FBE0A3F-7077-4045-BBA6-2791A25312DE}" type="presParOf" srcId="{35304F97-AB52-7148-B626-730572610A38}" destId="{0CC7AE9D-703D-C747-BE49-A4B10D2DDDC8}" srcOrd="0" destOrd="0" presId="urn:microsoft.com/office/officeart/2008/layout/VerticalCurvedList"/>
    <dgm:cxn modelId="{04F16E0B-17B9-9A41-B9DF-BB1D5293DF3C}" type="presParOf" srcId="{6C4E740C-FB7F-3A4C-9244-BABC8AEDEF6C}" destId="{B6FD8354-551F-D248-BECC-C441E7A14999}" srcOrd="9" destOrd="0" presId="urn:microsoft.com/office/officeart/2008/layout/VerticalCurvedList"/>
    <dgm:cxn modelId="{86BC25A5-03D2-B449-A208-0E96227EB091}" type="presParOf" srcId="{6C4E740C-FB7F-3A4C-9244-BABC8AEDEF6C}" destId="{1CF7F9AA-3DBA-C949-AD5F-F82FE0FA7904}" srcOrd="10" destOrd="0" presId="urn:microsoft.com/office/officeart/2008/layout/VerticalCurvedList"/>
    <dgm:cxn modelId="{56EFE916-1594-E643-BBDB-75D77D0DEB82}" type="presParOf" srcId="{1CF7F9AA-3DBA-C949-AD5F-F82FE0FA7904}" destId="{8218AF0D-9096-9D4E-84CD-9B63C19598C9}" srcOrd="0" destOrd="0" presId="urn:microsoft.com/office/officeart/2008/layout/VerticalCurvedList"/>
    <dgm:cxn modelId="{AF32BF18-D537-7A46-8936-E71812556EDB}" type="presParOf" srcId="{6C4E740C-FB7F-3A4C-9244-BABC8AEDEF6C}" destId="{4F3C53A7-17D0-0442-9C1E-3A6CA145D39B}" srcOrd="11" destOrd="0" presId="urn:microsoft.com/office/officeart/2008/layout/VerticalCurvedList"/>
    <dgm:cxn modelId="{84AFB6E7-3FFA-2F44-8E2D-E0055368D3F5}" type="presParOf" srcId="{6C4E740C-FB7F-3A4C-9244-BABC8AEDEF6C}" destId="{5B2C3C96-C885-9A4E-8C37-F715BD290E6C}" srcOrd="12" destOrd="0" presId="urn:microsoft.com/office/officeart/2008/layout/VerticalCurvedList"/>
    <dgm:cxn modelId="{07766AB8-2CB8-1E4B-A578-174F99FF8337}" type="presParOf" srcId="{5B2C3C96-C885-9A4E-8C37-F715BD290E6C}" destId="{68D833F4-1958-3C4C-8589-183445FB8E29}" srcOrd="0" destOrd="0" presId="urn:microsoft.com/office/officeart/2008/layout/VerticalCurvedList"/>
    <dgm:cxn modelId="{EE6F85BC-AC77-A642-8EE9-02B1FE279C8F}" type="presParOf" srcId="{6C4E740C-FB7F-3A4C-9244-BABC8AEDEF6C}" destId="{36F25627-4AE8-574A-B6F6-C3DDE076806C}" srcOrd="13" destOrd="0" presId="urn:microsoft.com/office/officeart/2008/layout/VerticalCurvedList"/>
    <dgm:cxn modelId="{08DDAB2B-5C32-7340-B6EA-125FAF9DA7D6}" type="presParOf" srcId="{6C4E740C-FB7F-3A4C-9244-BABC8AEDEF6C}" destId="{84EFE9C1-4A67-0847-BEE4-9DDFA5AAE421}" srcOrd="14" destOrd="0" presId="urn:microsoft.com/office/officeart/2008/layout/VerticalCurvedList"/>
    <dgm:cxn modelId="{C12A0BE9-D01B-F94E-A392-1A17B5A505AD}" type="presParOf" srcId="{84EFE9C1-4A67-0847-BEE4-9DDFA5AAE421}" destId="{67065727-069B-1D4C-B36D-7BADCA29F8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D8024-E8F5-4B58-99D2-4F88F6B866AC}">
      <dsp:nvSpPr>
        <dsp:cNvPr id="0" name=""/>
        <dsp:cNvSpPr/>
      </dsp:nvSpPr>
      <dsp:spPr>
        <a:xfrm>
          <a:off x="1971809"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make</a:t>
          </a:r>
        </a:p>
      </dsp:txBody>
      <dsp:txXfrm>
        <a:off x="1971809" y="79993"/>
        <a:ext cx="768882" cy="768882"/>
      </dsp:txXfrm>
    </dsp:sp>
    <dsp:sp modelId="{31EF355F-0A3D-45A4-AEC3-C944E0B9A580}">
      <dsp:nvSpPr>
        <dsp:cNvPr id="0" name=""/>
        <dsp:cNvSpPr/>
      </dsp:nvSpPr>
      <dsp:spPr>
        <a:xfrm>
          <a:off x="160510" y="57436"/>
          <a:ext cx="2886047" cy="2886047"/>
        </a:xfrm>
        <a:prstGeom prst="circularArrow">
          <a:avLst>
            <a:gd name="adj1" fmla="val 5195"/>
            <a:gd name="adj2" fmla="val 335542"/>
            <a:gd name="adj3" fmla="val 21294754"/>
            <a:gd name="adj4" fmla="val 19764914"/>
            <a:gd name="adj5" fmla="val 606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269073-37DD-439C-896F-CDEB0669B3FD}">
      <dsp:nvSpPr>
        <dsp:cNvPr id="0" name=""/>
        <dsp:cNvSpPr/>
      </dsp:nvSpPr>
      <dsp:spPr>
        <a:xfrm>
          <a:off x="2437013" y="1511744"/>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use</a:t>
          </a:r>
        </a:p>
      </dsp:txBody>
      <dsp:txXfrm>
        <a:off x="2437013" y="1511744"/>
        <a:ext cx="768882" cy="768882"/>
      </dsp:txXfrm>
    </dsp:sp>
    <dsp:sp modelId="{E6878A22-BB8A-49EC-A823-4F1656D8486B}">
      <dsp:nvSpPr>
        <dsp:cNvPr id="0" name=""/>
        <dsp:cNvSpPr/>
      </dsp:nvSpPr>
      <dsp:spPr>
        <a:xfrm>
          <a:off x="160510" y="57436"/>
          <a:ext cx="2886047" cy="2886047"/>
        </a:xfrm>
        <a:prstGeom prst="circularArrow">
          <a:avLst>
            <a:gd name="adj1" fmla="val 5195"/>
            <a:gd name="adj2" fmla="val 335542"/>
            <a:gd name="adj3" fmla="val 4016265"/>
            <a:gd name="adj4" fmla="val 2251994"/>
            <a:gd name="adj5" fmla="val 606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D30B2C-F144-4CC9-8FBE-4E553079C5B8}">
      <dsp:nvSpPr>
        <dsp:cNvPr id="0" name=""/>
        <dsp:cNvSpPr/>
      </dsp:nvSpPr>
      <dsp:spPr>
        <a:xfrm>
          <a:off x="1219092" y="2396615"/>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reuse</a:t>
          </a:r>
        </a:p>
      </dsp:txBody>
      <dsp:txXfrm>
        <a:off x="1219092" y="2396615"/>
        <a:ext cx="768882" cy="768882"/>
      </dsp:txXfrm>
    </dsp:sp>
    <dsp:sp modelId="{C43F2560-419E-421E-9392-6D34541EFC23}">
      <dsp:nvSpPr>
        <dsp:cNvPr id="0" name=""/>
        <dsp:cNvSpPr/>
      </dsp:nvSpPr>
      <dsp:spPr>
        <a:xfrm>
          <a:off x="160510" y="57436"/>
          <a:ext cx="2886047" cy="2886047"/>
        </a:xfrm>
        <a:prstGeom prst="circularArrow">
          <a:avLst>
            <a:gd name="adj1" fmla="val 5195"/>
            <a:gd name="adj2" fmla="val 335542"/>
            <a:gd name="adj3" fmla="val 8212464"/>
            <a:gd name="adj4" fmla="val 6448193"/>
            <a:gd name="adj5" fmla="val 606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099EE5-F413-4F33-BF80-9AE32B927606}">
      <dsp:nvSpPr>
        <dsp:cNvPr id="0" name=""/>
        <dsp:cNvSpPr/>
      </dsp:nvSpPr>
      <dsp:spPr>
        <a:xfrm>
          <a:off x="1172" y="1511744"/>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remake</a:t>
          </a:r>
        </a:p>
      </dsp:txBody>
      <dsp:txXfrm>
        <a:off x="1172" y="1511744"/>
        <a:ext cx="768882" cy="768882"/>
      </dsp:txXfrm>
    </dsp:sp>
    <dsp:sp modelId="{C418D4CD-5989-4BDE-9533-2F63C974B47A}">
      <dsp:nvSpPr>
        <dsp:cNvPr id="0" name=""/>
        <dsp:cNvSpPr/>
      </dsp:nvSpPr>
      <dsp:spPr>
        <a:xfrm>
          <a:off x="160510" y="57436"/>
          <a:ext cx="2886047" cy="2886047"/>
        </a:xfrm>
        <a:prstGeom prst="circularArrow">
          <a:avLst>
            <a:gd name="adj1" fmla="val 5195"/>
            <a:gd name="adj2" fmla="val 335542"/>
            <a:gd name="adj3" fmla="val 12299544"/>
            <a:gd name="adj4" fmla="val 10769704"/>
            <a:gd name="adj5" fmla="val 606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61A060-4A7E-4974-95D9-A61BE21A1700}">
      <dsp:nvSpPr>
        <dsp:cNvPr id="0" name=""/>
        <dsp:cNvSpPr/>
      </dsp:nvSpPr>
      <dsp:spPr>
        <a:xfrm>
          <a:off x="466376"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i="1" kern="1200">
              <a:latin typeface="Calibri" panose="020F0502020204030204" pitchFamily="34" charset="0"/>
              <a:ea typeface="Calibri" panose="020F0502020204030204" pitchFamily="34" charset="0"/>
              <a:cs typeface="Calibri" panose="020F0502020204030204" pitchFamily="34" charset="0"/>
            </a:rPr>
            <a:t>recycle</a:t>
          </a:r>
        </a:p>
      </dsp:txBody>
      <dsp:txXfrm>
        <a:off x="466376" y="79993"/>
        <a:ext cx="768882" cy="768882"/>
      </dsp:txXfrm>
    </dsp:sp>
    <dsp:sp modelId="{5F6ADCF4-05AE-4FBB-BA75-B0BFA1349D05}">
      <dsp:nvSpPr>
        <dsp:cNvPr id="0" name=""/>
        <dsp:cNvSpPr/>
      </dsp:nvSpPr>
      <dsp:spPr>
        <a:xfrm>
          <a:off x="160510" y="57436"/>
          <a:ext cx="2886047" cy="2886047"/>
        </a:xfrm>
        <a:prstGeom prst="circularArrow">
          <a:avLst>
            <a:gd name="adj1" fmla="val 5195"/>
            <a:gd name="adj2" fmla="val 335542"/>
            <a:gd name="adj3" fmla="val 16867249"/>
            <a:gd name="adj4" fmla="val 15197209"/>
            <a:gd name="adj5" fmla="val 6061"/>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CE857-4F7E-4437-A9F8-91097BD4CDE3}">
      <dsp:nvSpPr>
        <dsp:cNvPr id="0" name=""/>
        <dsp:cNvSpPr/>
      </dsp:nvSpPr>
      <dsp:spPr>
        <a:xfrm>
          <a:off x="1844116" y="627891"/>
          <a:ext cx="4975073" cy="4975073"/>
        </a:xfrm>
        <a:prstGeom prst="blockArc">
          <a:avLst>
            <a:gd name="adj1" fmla="val 13114286"/>
            <a:gd name="adj2" fmla="val 16200000"/>
            <a:gd name="adj3" fmla="val 390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BE2660-48BB-49C7-8E9D-EF03CBC7C723}">
      <dsp:nvSpPr>
        <dsp:cNvPr id="0" name=""/>
        <dsp:cNvSpPr/>
      </dsp:nvSpPr>
      <dsp:spPr>
        <a:xfrm>
          <a:off x="1844116" y="627891"/>
          <a:ext cx="4975073" cy="4975073"/>
        </a:xfrm>
        <a:prstGeom prst="blockArc">
          <a:avLst>
            <a:gd name="adj1" fmla="val 10028571"/>
            <a:gd name="adj2" fmla="val 13114286"/>
            <a:gd name="adj3" fmla="val 390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BD1BDD8-0892-4C93-9397-428B03D09AEC}">
      <dsp:nvSpPr>
        <dsp:cNvPr id="0" name=""/>
        <dsp:cNvSpPr/>
      </dsp:nvSpPr>
      <dsp:spPr>
        <a:xfrm>
          <a:off x="1844116" y="627891"/>
          <a:ext cx="4975073" cy="4975073"/>
        </a:xfrm>
        <a:prstGeom prst="blockArc">
          <a:avLst>
            <a:gd name="adj1" fmla="val 6942857"/>
            <a:gd name="adj2" fmla="val 10028571"/>
            <a:gd name="adj3" fmla="val 3904"/>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EE778D-1DBD-4EC9-9B7D-E8AA7F8D4FF0}">
      <dsp:nvSpPr>
        <dsp:cNvPr id="0" name=""/>
        <dsp:cNvSpPr/>
      </dsp:nvSpPr>
      <dsp:spPr>
        <a:xfrm>
          <a:off x="1844116" y="627891"/>
          <a:ext cx="4975073" cy="4975073"/>
        </a:xfrm>
        <a:prstGeom prst="blockArc">
          <a:avLst>
            <a:gd name="adj1" fmla="val 3857143"/>
            <a:gd name="adj2" fmla="val 6942857"/>
            <a:gd name="adj3" fmla="val 3904"/>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261A2F-54B4-4088-AA76-EB8F5016BF6C}">
      <dsp:nvSpPr>
        <dsp:cNvPr id="0" name=""/>
        <dsp:cNvSpPr/>
      </dsp:nvSpPr>
      <dsp:spPr>
        <a:xfrm>
          <a:off x="1844116" y="627891"/>
          <a:ext cx="4975073" cy="4975073"/>
        </a:xfrm>
        <a:prstGeom prst="blockArc">
          <a:avLst>
            <a:gd name="adj1" fmla="val 771429"/>
            <a:gd name="adj2" fmla="val 3857143"/>
            <a:gd name="adj3" fmla="val 390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B9F253F-1DFD-4D10-B283-909F6EB393FB}">
      <dsp:nvSpPr>
        <dsp:cNvPr id="0" name=""/>
        <dsp:cNvSpPr/>
      </dsp:nvSpPr>
      <dsp:spPr>
        <a:xfrm>
          <a:off x="1844116" y="627891"/>
          <a:ext cx="4975073" cy="4975073"/>
        </a:xfrm>
        <a:prstGeom prst="blockArc">
          <a:avLst>
            <a:gd name="adj1" fmla="val 19285714"/>
            <a:gd name="adj2" fmla="val 771429"/>
            <a:gd name="adj3" fmla="val 390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0F9F52-C2AA-44A0-A2E8-32410BFB8507}">
      <dsp:nvSpPr>
        <dsp:cNvPr id="0" name=""/>
        <dsp:cNvSpPr/>
      </dsp:nvSpPr>
      <dsp:spPr>
        <a:xfrm>
          <a:off x="1844116" y="627891"/>
          <a:ext cx="4975073" cy="4975073"/>
        </a:xfrm>
        <a:prstGeom prst="blockArc">
          <a:avLst>
            <a:gd name="adj1" fmla="val 16200000"/>
            <a:gd name="adj2" fmla="val 19285714"/>
            <a:gd name="adj3" fmla="val 390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5534EA-73D1-490A-92FF-2074D3F76AB6}">
      <dsp:nvSpPr>
        <dsp:cNvPr id="0" name=""/>
        <dsp:cNvSpPr/>
      </dsp:nvSpPr>
      <dsp:spPr>
        <a:xfrm>
          <a:off x="3368188" y="2151963"/>
          <a:ext cx="1926929" cy="19269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t-IT" sz="2400" b="1" kern="1200" noProof="0" dirty="0"/>
            <a:t>Benefici</a:t>
          </a:r>
        </a:p>
      </dsp:txBody>
      <dsp:txXfrm>
        <a:off x="3650380" y="2434155"/>
        <a:ext cx="1362545" cy="1362545"/>
      </dsp:txXfrm>
    </dsp:sp>
    <dsp:sp modelId="{4B5A20B3-02F0-4352-B585-3822A5703E2B}">
      <dsp:nvSpPr>
        <dsp:cNvPr id="0" name=""/>
        <dsp:cNvSpPr/>
      </dsp:nvSpPr>
      <dsp:spPr>
        <a:xfrm>
          <a:off x="3657228" y="2024"/>
          <a:ext cx="1348850" cy="13488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it-IT" sz="1400" b="1" kern="1200" noProof="0" dirty="0"/>
            <a:t>Incentivare l’uso di materiali riutilizzabili</a:t>
          </a:r>
        </a:p>
      </dsp:txBody>
      <dsp:txXfrm>
        <a:off x="3854763" y="199559"/>
        <a:ext cx="953780" cy="953780"/>
      </dsp:txXfrm>
    </dsp:sp>
    <dsp:sp modelId="{4627CB48-578D-45B3-ACE0-697C9BE95692}">
      <dsp:nvSpPr>
        <dsp:cNvPr id="0" name=""/>
        <dsp:cNvSpPr/>
      </dsp:nvSpPr>
      <dsp:spPr>
        <a:xfrm>
          <a:off x="5564098" y="920324"/>
          <a:ext cx="1348850" cy="134885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b="1" kern="1200" noProof="0" dirty="0"/>
            <a:t>Risparmiare sui costi ed accrescere l’efficienza </a:t>
          </a:r>
        </a:p>
      </dsp:txBody>
      <dsp:txXfrm>
        <a:off x="5761633" y="1117859"/>
        <a:ext cx="953780" cy="953780"/>
      </dsp:txXfrm>
    </dsp:sp>
    <dsp:sp modelId="{EFC97D93-936A-412E-BD50-A2C14CAB85C8}">
      <dsp:nvSpPr>
        <dsp:cNvPr id="0" name=""/>
        <dsp:cNvSpPr/>
      </dsp:nvSpPr>
      <dsp:spPr>
        <a:xfrm>
          <a:off x="6035055" y="2983726"/>
          <a:ext cx="1348850" cy="134885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it-IT" sz="1400" b="1" kern="1200" noProof="0" dirty="0"/>
            <a:t>Promuovere il compostaggio e il riciclaggio</a:t>
          </a:r>
        </a:p>
      </dsp:txBody>
      <dsp:txXfrm>
        <a:off x="6232590" y="3181261"/>
        <a:ext cx="953780" cy="953780"/>
      </dsp:txXfrm>
    </dsp:sp>
    <dsp:sp modelId="{C7CFCC76-06E5-4E24-8780-2A96E04EB2CD}">
      <dsp:nvSpPr>
        <dsp:cNvPr id="0" name=""/>
        <dsp:cNvSpPr/>
      </dsp:nvSpPr>
      <dsp:spPr>
        <a:xfrm>
          <a:off x="4715461" y="4638445"/>
          <a:ext cx="1348850" cy="134885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it-IT" sz="1400" b="1" kern="1200" noProof="0" dirty="0"/>
            <a:t>Riciclare i rifiuti organici ed evitare lo spreco di acqua</a:t>
          </a:r>
        </a:p>
      </dsp:txBody>
      <dsp:txXfrm>
        <a:off x="4912996" y="4835980"/>
        <a:ext cx="953780" cy="953780"/>
      </dsp:txXfrm>
    </dsp:sp>
    <dsp:sp modelId="{B318B47C-323C-4BA4-A134-ED91D05DD73A}">
      <dsp:nvSpPr>
        <dsp:cNvPr id="0" name=""/>
        <dsp:cNvSpPr/>
      </dsp:nvSpPr>
      <dsp:spPr>
        <a:xfrm>
          <a:off x="2598995" y="4638445"/>
          <a:ext cx="1348850" cy="134885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it-IT" sz="1400" b="1" kern="1200" noProof="0" dirty="0"/>
            <a:t>Ridurre le emissioni di gas serra</a:t>
          </a:r>
        </a:p>
      </dsp:txBody>
      <dsp:txXfrm>
        <a:off x="2796530" y="4835980"/>
        <a:ext cx="953780" cy="953780"/>
      </dsp:txXfrm>
    </dsp:sp>
    <dsp:sp modelId="{EF22F16A-5745-472F-9E9A-6C6125192ECF}">
      <dsp:nvSpPr>
        <dsp:cNvPr id="0" name=""/>
        <dsp:cNvSpPr/>
      </dsp:nvSpPr>
      <dsp:spPr>
        <a:xfrm>
          <a:off x="1102869" y="2983726"/>
          <a:ext cx="1701911" cy="13488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it-IT" sz="1400" b="1" kern="1200" noProof="0" dirty="0"/>
            <a:t>Favorire il rispetto delle normative ambientali</a:t>
          </a:r>
        </a:p>
      </dsp:txBody>
      <dsp:txXfrm>
        <a:off x="1352108" y="3181261"/>
        <a:ext cx="1203433" cy="953780"/>
      </dsp:txXfrm>
    </dsp:sp>
    <dsp:sp modelId="{ECD94657-AB46-4FE9-B489-3955283A9834}">
      <dsp:nvSpPr>
        <dsp:cNvPr id="0" name=""/>
        <dsp:cNvSpPr/>
      </dsp:nvSpPr>
      <dsp:spPr>
        <a:xfrm>
          <a:off x="1750358" y="920324"/>
          <a:ext cx="1348850" cy="134885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it-IT" sz="1400" b="1" kern="1200" noProof="0" dirty="0"/>
            <a:t>Ottimizzare le attività agricole</a:t>
          </a:r>
        </a:p>
      </dsp:txBody>
      <dsp:txXfrm>
        <a:off x="1947893" y="1117859"/>
        <a:ext cx="953780" cy="953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6C6BA-FA09-0041-AD7B-493302611E6D}">
      <dsp:nvSpPr>
        <dsp:cNvPr id="0" name=""/>
        <dsp:cNvSpPr/>
      </dsp:nvSpPr>
      <dsp:spPr>
        <a:xfrm>
          <a:off x="-6252253" y="-957143"/>
          <a:ext cx="7447676" cy="7447676"/>
        </a:xfrm>
        <a:prstGeom prst="blockArc">
          <a:avLst>
            <a:gd name="adj1" fmla="val 18900000"/>
            <a:gd name="adj2" fmla="val 2700000"/>
            <a:gd name="adj3" fmla="val 2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1B8AA4-89B5-B041-82AD-A8652EA0AC09}">
      <dsp:nvSpPr>
        <dsp:cNvPr id="0" name=""/>
        <dsp:cNvSpPr/>
      </dsp:nvSpPr>
      <dsp:spPr>
        <a:xfrm>
          <a:off x="388167" y="251547"/>
          <a:ext cx="7325601"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Osservare il quadro generale</a:t>
          </a:r>
          <a:endParaRPr lang="el-GR" sz="2400" kern="1200" dirty="0"/>
        </a:p>
      </dsp:txBody>
      <dsp:txXfrm>
        <a:off x="388167" y="251547"/>
        <a:ext cx="7325601" cy="502874"/>
      </dsp:txXfrm>
    </dsp:sp>
    <dsp:sp modelId="{DF0CBD63-2D84-F74C-9CF4-2C050133052B}">
      <dsp:nvSpPr>
        <dsp:cNvPr id="0" name=""/>
        <dsp:cNvSpPr/>
      </dsp:nvSpPr>
      <dsp:spPr>
        <a:xfrm>
          <a:off x="73870" y="18868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7AB6D-9535-B146-AFD4-2762E2F8A051}">
      <dsp:nvSpPr>
        <dsp:cNvPr id="0" name=""/>
        <dsp:cNvSpPr/>
      </dsp:nvSpPr>
      <dsp:spPr>
        <a:xfrm>
          <a:off x="843565" y="1006302"/>
          <a:ext cx="6870203"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Avere una prospettiva più ampia</a:t>
          </a:r>
          <a:endParaRPr lang="el-GR" sz="2400" kern="1200" dirty="0"/>
        </a:p>
      </dsp:txBody>
      <dsp:txXfrm>
        <a:off x="843565" y="1006302"/>
        <a:ext cx="6870203" cy="502874"/>
      </dsp:txXfrm>
    </dsp:sp>
    <dsp:sp modelId="{14767671-3C89-4440-8F5F-D406A2959278}">
      <dsp:nvSpPr>
        <dsp:cNvPr id="0" name=""/>
        <dsp:cNvSpPr/>
      </dsp:nvSpPr>
      <dsp:spPr>
        <a:xfrm>
          <a:off x="529268" y="943442"/>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F51F4-F58B-F242-912C-83E4C3A13D8A}">
      <dsp:nvSpPr>
        <dsp:cNvPr id="0" name=""/>
        <dsp:cNvSpPr/>
      </dsp:nvSpPr>
      <dsp:spPr>
        <a:xfrm>
          <a:off x="1093121" y="1760503"/>
          <a:ext cx="6620648"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Considerare più punti di vista</a:t>
          </a:r>
          <a:endParaRPr lang="el-GR" sz="2400" kern="1200" dirty="0"/>
        </a:p>
      </dsp:txBody>
      <dsp:txXfrm>
        <a:off x="1093121" y="1760503"/>
        <a:ext cx="6620648" cy="502874"/>
      </dsp:txXfrm>
    </dsp:sp>
    <dsp:sp modelId="{CF2ADDC0-0C9C-6243-B014-1D2A0C5389BA}">
      <dsp:nvSpPr>
        <dsp:cNvPr id="0" name=""/>
        <dsp:cNvSpPr/>
      </dsp:nvSpPr>
      <dsp:spPr>
        <a:xfrm>
          <a:off x="778824" y="1697644"/>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55BA2-4520-F748-8003-EC028C6A857D}">
      <dsp:nvSpPr>
        <dsp:cNvPr id="0" name=""/>
        <dsp:cNvSpPr/>
      </dsp:nvSpPr>
      <dsp:spPr>
        <a:xfrm>
          <a:off x="1172802" y="2515257"/>
          <a:ext cx="6540967"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Esaminare le interrelazioni all'interno del sistema</a:t>
          </a:r>
          <a:endParaRPr lang="el-GR" sz="2400" kern="1200" dirty="0"/>
        </a:p>
      </dsp:txBody>
      <dsp:txXfrm>
        <a:off x="1172802" y="2515257"/>
        <a:ext cx="6540967" cy="502874"/>
      </dsp:txXfrm>
    </dsp:sp>
    <dsp:sp modelId="{0CC7AE9D-703D-C747-BE49-A4B10D2DDDC8}">
      <dsp:nvSpPr>
        <dsp:cNvPr id="0" name=""/>
        <dsp:cNvSpPr/>
      </dsp:nvSpPr>
      <dsp:spPr>
        <a:xfrm>
          <a:off x="858505" y="245239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D8354-551F-D248-BECC-C441E7A14999}">
      <dsp:nvSpPr>
        <dsp:cNvPr id="0" name=""/>
        <dsp:cNvSpPr/>
      </dsp:nvSpPr>
      <dsp:spPr>
        <a:xfrm>
          <a:off x="1093121" y="3270012"/>
          <a:ext cx="6620648"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Individuare la radice del problema e le soluzioni</a:t>
          </a:r>
          <a:endParaRPr lang="el-GR" sz="2400" kern="1200" dirty="0"/>
        </a:p>
      </dsp:txBody>
      <dsp:txXfrm>
        <a:off x="1093121" y="3270012"/>
        <a:ext cx="6620648" cy="502874"/>
      </dsp:txXfrm>
    </dsp:sp>
    <dsp:sp modelId="{8218AF0D-9096-9D4E-84CD-9B63C19598C9}">
      <dsp:nvSpPr>
        <dsp:cNvPr id="0" name=""/>
        <dsp:cNvSpPr/>
      </dsp:nvSpPr>
      <dsp:spPr>
        <a:xfrm>
          <a:off x="778824" y="3207152"/>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C53A7-17D0-0442-9C1E-3A6CA145D39B}">
      <dsp:nvSpPr>
        <dsp:cNvPr id="0" name=""/>
        <dsp:cNvSpPr/>
      </dsp:nvSpPr>
      <dsp:spPr>
        <a:xfrm>
          <a:off x="843565" y="4024213"/>
          <a:ext cx="6870203"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SzPts val="1000"/>
            <a:buFont typeface="Symbol" pitchFamily="2" charset="2"/>
            <a:buNone/>
          </a:pPr>
          <a:r>
            <a:rPr lang="it-IT" sz="2400" kern="1200" dirty="0"/>
            <a:t>Sfidare ed esplorare nuove opportunità</a:t>
          </a:r>
          <a:endParaRPr lang="el-GR" sz="2400" kern="1200" dirty="0"/>
        </a:p>
      </dsp:txBody>
      <dsp:txXfrm>
        <a:off x="843565" y="4024213"/>
        <a:ext cx="6870203" cy="502874"/>
      </dsp:txXfrm>
    </dsp:sp>
    <dsp:sp modelId="{68D833F4-1958-3C4C-8589-183445FB8E29}">
      <dsp:nvSpPr>
        <dsp:cNvPr id="0" name=""/>
        <dsp:cNvSpPr/>
      </dsp:nvSpPr>
      <dsp:spPr>
        <a:xfrm>
          <a:off x="529268" y="3961353"/>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25627-4AE8-574A-B6F6-C3DDE076806C}">
      <dsp:nvSpPr>
        <dsp:cNvPr id="0" name=""/>
        <dsp:cNvSpPr/>
      </dsp:nvSpPr>
      <dsp:spPr>
        <a:xfrm>
          <a:off x="462038" y="4755317"/>
          <a:ext cx="7325601"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Prevenire le conseguenze</a:t>
          </a:r>
          <a:endParaRPr lang="el-GR" sz="2400" kern="1200" dirty="0"/>
        </a:p>
      </dsp:txBody>
      <dsp:txXfrm>
        <a:off x="462038" y="4755317"/>
        <a:ext cx="7325601" cy="502874"/>
      </dsp:txXfrm>
    </dsp:sp>
    <dsp:sp modelId="{67065727-069B-1D4C-B36D-7BADCA29F8ED}">
      <dsp:nvSpPr>
        <dsp:cNvPr id="0" name=""/>
        <dsp:cNvSpPr/>
      </dsp:nvSpPr>
      <dsp:spPr>
        <a:xfrm>
          <a:off x="73870" y="471610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24/04/2024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Sostenibilità ambientale, economica e sociale</a:t>
            </a:r>
          </a:p>
        </p:txBody>
      </p:sp>
      <p:sp>
        <p:nvSpPr>
          <p:cNvPr id="4" name="Segnaposto numero diapositiva 3"/>
          <p:cNvSpPr>
            <a:spLocks noGrp="1"/>
          </p:cNvSpPr>
          <p:nvPr>
            <p:ph type="sldNum" sz="quarter" idx="5"/>
          </p:nvPr>
        </p:nvSpPr>
        <p:spPr/>
        <p:txBody>
          <a:bodyPr/>
          <a:lstStyle/>
          <a:p>
            <a:fld id="{C6235AB5-D1E5-48C5-AA88-978DACDF2927}" type="slidenum">
              <a:rPr lang="en-GB" smtClean="0"/>
              <a:t>6</a:t>
            </a:fld>
            <a:endParaRPr lang="en-GB"/>
          </a:p>
        </p:txBody>
      </p:sp>
    </p:spTree>
    <p:extLst>
      <p:ext uri="{BB962C8B-B14F-4D97-AF65-F5344CB8AC3E}">
        <p14:creationId xmlns:p14="http://schemas.microsoft.com/office/powerpoint/2010/main" val="320420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dirty="0">
                <a:solidFill>
                  <a:schemeClr val="tx1"/>
                </a:solidFill>
                <a:effectLst/>
                <a:latin typeface="+mn-lt"/>
                <a:ea typeface="+mn-ea"/>
                <a:cs typeface="+mn-cs"/>
              </a:rPr>
              <a:t>Produzione:</a:t>
            </a:r>
            <a:r>
              <a:rPr lang="it-IT" sz="1200" b="0" i="0" kern="1200" dirty="0">
                <a:solidFill>
                  <a:schemeClr val="tx1"/>
                </a:solidFill>
                <a:effectLst/>
                <a:latin typeface="+mn-lt"/>
                <a:ea typeface="+mn-ea"/>
                <a:cs typeface="+mn-cs"/>
              </a:rPr>
              <a:t> si allude alla produzione agricola di frutta e verdura fresca, bestiame e altri prodotti alimentari. Tipicamente, i Paesi sono specializzati in un particolare tipo di produzione a seconda del clima e dell’altitudine locali. Nell’UE, ad esempio, Francia, Italia e Spagna producono molta uva, poi trasformata in vino, mentre l’Ungheria produce più carne e prodotti a base di carne come le salsicce.</a:t>
            </a:r>
          </a:p>
          <a:p>
            <a:r>
              <a:rPr lang="it-IT" sz="1200" b="1" i="0" kern="1200" dirty="0">
                <a:solidFill>
                  <a:schemeClr val="tx1"/>
                </a:solidFill>
                <a:effectLst/>
                <a:latin typeface="+mn-lt"/>
                <a:ea typeface="+mn-ea"/>
                <a:cs typeface="+mn-cs"/>
              </a:rPr>
              <a:t>Elaborazione:</a:t>
            </a:r>
            <a:r>
              <a:rPr lang="it-IT" sz="1200" b="0" i="0" kern="1200" dirty="0">
                <a:solidFill>
                  <a:schemeClr val="tx1"/>
                </a:solidFill>
                <a:effectLst/>
                <a:latin typeface="+mn-lt"/>
                <a:ea typeface="+mn-ea"/>
                <a:cs typeface="+mn-cs"/>
              </a:rPr>
              <a:t> l’elaborazione è il secondo dei cinque passaggi dalla fattoria alla tavola. Implica la trasformazione di prodotti agricoli freschi in ingredienti. Ad esempio, la lavorazione può comprendere la trasformazione delle arachidi crude in burro di arachidi.</a:t>
            </a:r>
          </a:p>
          <a:p>
            <a:r>
              <a:rPr lang="it-IT" sz="1200" b="1" i="0" kern="1200" dirty="0">
                <a:solidFill>
                  <a:schemeClr val="tx1"/>
                </a:solidFill>
                <a:effectLst/>
                <a:latin typeface="+mn-lt"/>
                <a:ea typeface="+mn-ea"/>
                <a:cs typeface="+mn-cs"/>
              </a:rPr>
              <a:t>Distribuzione:</a:t>
            </a:r>
            <a:r>
              <a:rPr lang="it-IT" sz="1200" b="0" i="0" kern="1200" dirty="0">
                <a:solidFill>
                  <a:schemeClr val="tx1"/>
                </a:solidFill>
                <a:effectLst/>
                <a:latin typeface="+mn-lt"/>
                <a:ea typeface="+mn-ea"/>
                <a:cs typeface="+mn-cs"/>
              </a:rPr>
              <a:t> la distribuzione è il processo che collega trasformatori e produttori ai rivenditori. I servizi logistici forniscono opzioni di trasporto alimentare specializzate, come camion frigo, aerei e imbarcazioni, per consegnare prodotti alimentari freschi ai loro mercati di destinazione.</a:t>
            </a:r>
          </a:p>
          <a:p>
            <a:r>
              <a:rPr lang="it-IT" sz="1200" b="1" i="0" kern="1200" dirty="0">
                <a:solidFill>
                  <a:schemeClr val="tx1"/>
                </a:solidFill>
                <a:effectLst/>
                <a:latin typeface="+mn-lt"/>
                <a:ea typeface="+mn-ea"/>
                <a:cs typeface="+mn-cs"/>
              </a:rPr>
              <a:t>Vendita al dettaglio:</a:t>
            </a:r>
            <a:r>
              <a:rPr lang="it-IT" sz="1200" b="0" i="0" kern="1200" dirty="0">
                <a:solidFill>
                  <a:schemeClr val="tx1"/>
                </a:solidFill>
                <a:effectLst/>
                <a:latin typeface="+mn-lt"/>
                <a:ea typeface="+mn-ea"/>
                <a:cs typeface="+mn-cs"/>
              </a:rPr>
              <a:t> il quarto passaggio è la vendita al dettaglio. Qui, i venditori mostrano i prodotti ai consumatori e forniscono loro un facile accesso al cibo e ai metodi di pagamento. </a:t>
            </a:r>
          </a:p>
          <a:p>
            <a:r>
              <a:rPr lang="it-IT" sz="1200" b="1" i="0" kern="1200" dirty="0">
                <a:solidFill>
                  <a:schemeClr val="tx1"/>
                </a:solidFill>
                <a:effectLst/>
                <a:latin typeface="+mn-lt"/>
                <a:ea typeface="+mn-ea"/>
                <a:cs typeface="+mn-cs"/>
              </a:rPr>
              <a:t>Consumo:</a:t>
            </a:r>
            <a:r>
              <a:rPr lang="it-IT" sz="1200" b="0" i="0" kern="1200" dirty="0">
                <a:solidFill>
                  <a:schemeClr val="tx1"/>
                </a:solidFill>
                <a:effectLst/>
                <a:latin typeface="+mn-lt"/>
                <a:ea typeface="+mn-ea"/>
                <a:cs typeface="+mn-cs"/>
              </a:rPr>
              <a:t> l’ultima fase è il consumatore, le persone che alla fine si alimentano di cibo. I consumatori dettano la struttura della filiera e gli alimenti che i rivenditori offrono in base ai loro gusti. Se alcuni alimenti diventano più di moda, col tempo diventeranno più disponibili nei negozi.</a:t>
            </a:r>
          </a:p>
          <a:p>
            <a:endParaRPr lang="it-IT" dirty="0"/>
          </a:p>
        </p:txBody>
      </p:sp>
      <p:sp>
        <p:nvSpPr>
          <p:cNvPr id="4" name="Segnaposto numero diapositiva 3"/>
          <p:cNvSpPr>
            <a:spLocks noGrp="1"/>
          </p:cNvSpPr>
          <p:nvPr>
            <p:ph type="sldNum" sz="quarter" idx="5"/>
          </p:nvPr>
        </p:nvSpPr>
        <p:spPr/>
        <p:txBody>
          <a:bodyPr/>
          <a:lstStyle/>
          <a:p>
            <a:fld id="{C6235AB5-D1E5-48C5-AA88-978DACDF2927}" type="slidenum">
              <a:rPr lang="en-GB" smtClean="0"/>
              <a:t>27</a:t>
            </a:fld>
            <a:endParaRPr lang="en-GB"/>
          </a:p>
        </p:txBody>
      </p:sp>
    </p:spTree>
    <p:extLst>
      <p:ext uri="{BB962C8B-B14F-4D97-AF65-F5344CB8AC3E}">
        <p14:creationId xmlns:p14="http://schemas.microsoft.com/office/powerpoint/2010/main" val="3729417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chitetturaecosostenibile.it/argomenti/tag/green-economy" TargetMode="External"/><Relationship Id="rId2" Type="http://schemas.openxmlformats.org/officeDocument/2006/relationships/image" Target="../media/image15.6"/><Relationship Id="rId1" Type="http://schemas.openxmlformats.org/officeDocument/2006/relationships/slideLayout" Target="../slideLayouts/slideLayout14.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www.fao.org/fileadmin/user_upload/mafap/docs/FAO-MAFAP%202022-2027_launch%206.4.2022.pdf"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authena.io/it/farm-to-fork-strategi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food.ec.europa.eu/horizontal-topics/farm-fork-strategy_en" TargetMode="Externa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hyperlink" Target="https://ourworldindata.org/emissions-by-sector"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hyperlink" Target="https://www.researchgate.net/publication/322469720_Cowpathy_and_Vedic_Krishi_to_Empower_Food_and_Nutritional_Security_and_Improve_Soil_Health_A_Review"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8billiontrees.com/carbon-offsets-credits/carbon-ecological-footprint-calculators/globally-green-environment/" TargetMode="External"/><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rbonfootprint.com/calculator.aspx"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 Id="rId5" Type="http://schemas.openxmlformats.org/officeDocument/2006/relationships/hyperlink" Target="https://www.iisd.org/articles/insight/message-brundtland-commission-continues-resonate-thirty-years"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eeec.org.au/sustainability-and-the-eylf/"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icserver.org/highway-signs2/b/benefits.html" TargetMode="External"/><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F35897F-CDC1-C357-9C9E-62B7F6357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182" y="3429000"/>
            <a:ext cx="3485579" cy="2842954"/>
          </a:xfrm>
          <a:prstGeom prst="rect">
            <a:avLst/>
          </a:prstGeom>
        </p:spPr>
      </p:pic>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a:t>Bioeconomia</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algn="just">
              <a:lnSpc>
                <a:spcPct val="107000"/>
              </a:lnSpc>
              <a:spcAft>
                <a:spcPts val="800"/>
              </a:spcAft>
            </a:pPr>
            <a:r>
              <a:rPr lang="it-IT"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bioeconomia è un tipo di economia e una strategia che ha l'obiettivo finale di proteggere l'ambiente, evitando lo sfruttamento eccessivo delle </a:t>
            </a:r>
            <a:r>
              <a:rPr lang="it-IT" sz="2400"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risorse naturali </a:t>
            </a:r>
            <a:r>
              <a:rPr lang="it-IT"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 rafforzando la biodiversità e lo </a:t>
            </a:r>
            <a:r>
              <a:rPr lang="it-IT" sz="2400"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sviluppo sostenibile</a:t>
            </a:r>
            <a:r>
              <a:rPr lang="it-IT"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it-IT" sz="2400" dirty="0">
                <a:solidFill>
                  <a:srgbClr val="000000"/>
                </a:solidFill>
                <a:effectLst/>
                <a:latin typeface="Calibri" panose="020F0502020204030204" pitchFamily="34" charset="0"/>
                <a:ea typeface="Times New Roman" panose="02020603050405020304" pitchFamily="18" charset="0"/>
              </a:rPr>
              <a:t>Queste risorse comprendono diversi ambiti, dalle colture, alle foreste, alla vita sottomarina, ai microrganismi e alle biotecnologie.</a:t>
            </a:r>
            <a:endParaRPr lang="it-IT" sz="2800" u="sng"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3" name="CasellaDiTesto 2">
            <a:extLst>
              <a:ext uri="{FF2B5EF4-FFF2-40B4-BE49-F238E27FC236}">
                <a16:creationId xmlns:a16="http://schemas.microsoft.com/office/drawing/2014/main" id="{68A56727-C9AA-B2EA-7914-AEF6F490BBA3}"/>
              </a:ext>
            </a:extLst>
          </p:cNvPr>
          <p:cNvSpPr txBox="1"/>
          <p:nvPr/>
        </p:nvSpPr>
        <p:spPr>
          <a:xfrm>
            <a:off x="838198" y="4251743"/>
            <a:ext cx="6093822" cy="1655518"/>
          </a:xfrm>
          <a:prstGeom prst="rect">
            <a:avLst/>
          </a:prstGeom>
          <a:noFill/>
        </p:spPr>
        <p:txBody>
          <a:bodyPr wrap="square">
            <a:spAutoFit/>
          </a:bodyPr>
          <a:lstStyle/>
          <a:p>
            <a:pPr algn="just">
              <a:lnSpc>
                <a:spcPct val="107000"/>
              </a:lnSpc>
              <a:spcAft>
                <a:spcPts val="800"/>
              </a:spcAft>
            </a:pPr>
            <a:r>
              <a:rPr lang="it-IT" sz="2400" dirty="0">
                <a:solidFill>
                  <a:srgbClr val="000000"/>
                </a:solidFill>
                <a:effectLst/>
                <a:latin typeface="Calibri" panose="020F0502020204030204" pitchFamily="34" charset="0"/>
                <a:ea typeface="Times New Roman" panose="02020603050405020304" pitchFamily="18" charset="0"/>
              </a:rPr>
              <a:t>Si riferisce a vari settori, come l'</a:t>
            </a:r>
            <a:r>
              <a:rPr lang="it-IT" sz="2400" u="sng" dirty="0">
                <a:solidFill>
                  <a:srgbClr val="000000"/>
                </a:solidFill>
                <a:effectLst/>
                <a:latin typeface="Calibri" panose="020F0502020204030204" pitchFamily="34" charset="0"/>
                <a:ea typeface="Times New Roman" panose="02020603050405020304" pitchFamily="18" charset="0"/>
              </a:rPr>
              <a:t>agricoltura</a:t>
            </a:r>
            <a:r>
              <a:rPr lang="it-IT" sz="2400" dirty="0">
                <a:solidFill>
                  <a:srgbClr val="000000"/>
                </a:solidFill>
                <a:effectLst/>
                <a:latin typeface="Calibri" panose="020F0502020204030204" pitchFamily="34" charset="0"/>
                <a:ea typeface="Times New Roman" panose="02020603050405020304" pitchFamily="18" charset="0"/>
              </a:rPr>
              <a:t> e la </a:t>
            </a:r>
            <a:r>
              <a:rPr lang="it-IT" sz="2400" u="sng" dirty="0">
                <a:solidFill>
                  <a:srgbClr val="000000"/>
                </a:solidFill>
                <a:effectLst/>
                <a:latin typeface="Calibri" panose="020F0502020204030204" pitchFamily="34" charset="0"/>
                <a:ea typeface="Times New Roman" panose="02020603050405020304" pitchFamily="18" charset="0"/>
              </a:rPr>
              <a:t>silvicoltura</a:t>
            </a:r>
            <a:r>
              <a:rPr lang="it-IT" sz="2400" dirty="0">
                <a:solidFill>
                  <a:srgbClr val="000000"/>
                </a:solidFill>
                <a:effectLst/>
                <a:latin typeface="Calibri" panose="020F0502020204030204" pitchFamily="34" charset="0"/>
                <a:ea typeface="Times New Roman" panose="02020603050405020304" pitchFamily="18" charset="0"/>
              </a:rPr>
              <a:t>, le </a:t>
            </a:r>
            <a:r>
              <a:rPr lang="it-IT" sz="2400" u="sng" dirty="0">
                <a:solidFill>
                  <a:srgbClr val="000000"/>
                </a:solidFill>
                <a:effectLst/>
                <a:latin typeface="Calibri" panose="020F0502020204030204" pitchFamily="34" charset="0"/>
                <a:ea typeface="Times New Roman" panose="02020603050405020304" pitchFamily="18" charset="0"/>
              </a:rPr>
              <a:t>biotecnologie</a:t>
            </a:r>
            <a:r>
              <a:rPr lang="it-IT" sz="2400" dirty="0">
                <a:solidFill>
                  <a:srgbClr val="000000"/>
                </a:solidFill>
                <a:effectLst/>
                <a:latin typeface="Calibri" panose="020F0502020204030204" pitchFamily="34" charset="0"/>
                <a:ea typeface="Times New Roman" panose="02020603050405020304" pitchFamily="18" charset="0"/>
              </a:rPr>
              <a:t> e i </a:t>
            </a:r>
            <a:r>
              <a:rPr lang="it-IT" sz="2400" u="sng" dirty="0">
                <a:solidFill>
                  <a:srgbClr val="000000"/>
                </a:solidFill>
                <a:effectLst/>
                <a:latin typeface="Calibri" panose="020F0502020204030204" pitchFamily="34" charset="0"/>
                <a:ea typeface="Times New Roman" panose="02020603050405020304" pitchFamily="18" charset="0"/>
              </a:rPr>
              <a:t>prodotti</a:t>
            </a:r>
            <a:r>
              <a:rPr lang="it-IT" sz="2400" dirty="0">
                <a:solidFill>
                  <a:srgbClr val="000000"/>
                </a:solidFill>
                <a:effectLst/>
                <a:latin typeface="Calibri" panose="020F0502020204030204" pitchFamily="34" charset="0"/>
                <a:ea typeface="Times New Roman" panose="02020603050405020304" pitchFamily="18" charset="0"/>
              </a:rPr>
              <a:t> </a:t>
            </a:r>
            <a:r>
              <a:rPr lang="it-IT" sz="2400" u="sng" dirty="0">
                <a:solidFill>
                  <a:srgbClr val="000000"/>
                </a:solidFill>
                <a:effectLst/>
                <a:latin typeface="Calibri" panose="020F0502020204030204" pitchFamily="34" charset="0"/>
                <a:ea typeface="Times New Roman" panose="02020603050405020304" pitchFamily="18" charset="0"/>
              </a:rPr>
              <a:t>farmaceutici</a:t>
            </a:r>
            <a:r>
              <a:rPr lang="it-IT" sz="2400" dirty="0">
                <a:solidFill>
                  <a:srgbClr val="000000"/>
                </a:solidFill>
                <a:effectLst/>
                <a:latin typeface="Calibri" panose="020F0502020204030204" pitchFamily="34" charset="0"/>
                <a:ea typeface="Times New Roman" panose="02020603050405020304" pitchFamily="18" charset="0"/>
              </a:rPr>
              <a:t>, gli </a:t>
            </a:r>
            <a:r>
              <a:rPr lang="it-IT" sz="2400" u="sng" dirty="0">
                <a:solidFill>
                  <a:srgbClr val="000000"/>
                </a:solidFill>
                <a:effectLst/>
                <a:latin typeface="Calibri" panose="020F0502020204030204" pitchFamily="34" charset="0"/>
                <a:ea typeface="Times New Roman" panose="02020603050405020304" pitchFamily="18" charset="0"/>
              </a:rPr>
              <a:t>alimenti</a:t>
            </a:r>
            <a:r>
              <a:rPr lang="it-IT" sz="2400" dirty="0">
                <a:solidFill>
                  <a:srgbClr val="000000"/>
                </a:solidFill>
                <a:effectLst/>
                <a:latin typeface="Calibri" panose="020F0502020204030204" pitchFamily="34" charset="0"/>
                <a:ea typeface="Times New Roman" panose="02020603050405020304" pitchFamily="18" charset="0"/>
              </a:rPr>
              <a:t> e le </a:t>
            </a:r>
            <a:r>
              <a:rPr lang="it-IT" sz="2400" u="sng" dirty="0">
                <a:solidFill>
                  <a:srgbClr val="000000"/>
                </a:solidFill>
                <a:effectLst/>
                <a:latin typeface="Calibri" panose="020F0502020204030204" pitchFamily="34" charset="0"/>
                <a:ea typeface="Times New Roman" panose="02020603050405020304" pitchFamily="18" charset="0"/>
              </a:rPr>
              <a:t>bevande</a:t>
            </a:r>
            <a:r>
              <a:rPr lang="it-IT" sz="2400" dirty="0">
                <a:solidFill>
                  <a:srgbClr val="000000"/>
                </a:solidFill>
                <a:effectLst/>
                <a:latin typeface="Calibri" panose="020F0502020204030204" pitchFamily="34" charset="0"/>
                <a:ea typeface="Times New Roman" panose="02020603050405020304" pitchFamily="18" charset="0"/>
              </a:rPr>
              <a:t>, l'</a:t>
            </a:r>
            <a:r>
              <a:rPr lang="it-IT" sz="2400" u="sng" dirty="0">
                <a:solidFill>
                  <a:srgbClr val="000000"/>
                </a:solidFill>
                <a:effectLst/>
                <a:latin typeface="Calibri" panose="020F0502020204030204" pitchFamily="34" charset="0"/>
                <a:ea typeface="Times New Roman" panose="02020603050405020304" pitchFamily="18" charset="0"/>
              </a:rPr>
              <a:t>energia</a:t>
            </a:r>
            <a:r>
              <a:rPr lang="it-IT" sz="2400" dirty="0">
                <a:solidFill>
                  <a:srgbClr val="000000"/>
                </a:solidFill>
                <a:effectLst/>
                <a:latin typeface="Calibri" panose="020F0502020204030204" pitchFamily="34" charset="0"/>
                <a:ea typeface="Times New Roman" panose="02020603050405020304" pitchFamily="18" charset="0"/>
              </a:rPr>
              <a:t> e la </a:t>
            </a:r>
            <a:r>
              <a:rPr lang="it-IT" sz="2400" u="sng" dirty="0">
                <a:solidFill>
                  <a:srgbClr val="000000"/>
                </a:solidFill>
                <a:effectLst/>
                <a:latin typeface="Calibri" panose="020F0502020204030204" pitchFamily="34" charset="0"/>
                <a:ea typeface="Times New Roman" panose="02020603050405020304" pitchFamily="18" charset="0"/>
              </a:rPr>
              <a:t>gestione dei rifiuti</a:t>
            </a:r>
            <a:r>
              <a:rPr lang="it-IT" sz="2400" dirty="0">
                <a:solidFill>
                  <a:srgbClr val="000000"/>
                </a:solidFill>
                <a:effectLst/>
                <a:latin typeface="Calibri" panose="020F0502020204030204" pitchFamily="34" charset="0"/>
                <a:ea typeface="Times New Roman" panose="02020603050405020304" pitchFamily="18" charset="0"/>
              </a:rPr>
              <a:t>.</a:t>
            </a:r>
            <a:endParaRPr lang="it-IT" sz="2400" u="sng" dirty="0"/>
          </a:p>
        </p:txBody>
      </p:sp>
    </p:spTree>
    <p:extLst>
      <p:ext uri="{BB962C8B-B14F-4D97-AF65-F5344CB8AC3E}">
        <p14:creationId xmlns:p14="http://schemas.microsoft.com/office/powerpoint/2010/main" val="335696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it-IT" sz="4400" dirty="0"/>
              <a:t>Bioeconomia</a:t>
            </a:r>
            <a:endParaRPr lang="it-IT"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a:xfrm>
            <a:off x="838200" y="6176963"/>
            <a:ext cx="9982200" cy="600074"/>
          </a:xfrm>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2" name="TextBox 1">
            <a:extLst>
              <a:ext uri="{FF2B5EF4-FFF2-40B4-BE49-F238E27FC236}">
                <a16:creationId xmlns:a16="http://schemas.microsoft.com/office/drawing/2014/main" id="{EA0F47B8-F058-DC75-E8E0-E2E49CCE35B5}"/>
              </a:ext>
            </a:extLst>
          </p:cNvPr>
          <p:cNvSpPr txBox="1"/>
          <p:nvPr/>
        </p:nvSpPr>
        <p:spPr>
          <a:xfrm>
            <a:off x="838199" y="1740808"/>
            <a:ext cx="6194367" cy="1477328"/>
          </a:xfrm>
          <a:prstGeom prst="rect">
            <a:avLst/>
          </a:prstGeom>
          <a:noFill/>
        </p:spPr>
        <p:txBody>
          <a:bodyPr wrap="square" rtlCol="0">
            <a:spAutoFit/>
          </a:bodyPr>
          <a:lstStyle/>
          <a:p>
            <a:r>
              <a:rPr lang="it-IT" sz="1800" dirty="0">
                <a:solidFill>
                  <a:srgbClr val="000000"/>
                </a:solidFill>
                <a:effectLst/>
                <a:latin typeface="Calibri" panose="020F0502020204030204" pitchFamily="34" charset="0"/>
                <a:ea typeface="Times New Roman" panose="02020603050405020304" pitchFamily="18" charset="0"/>
              </a:rPr>
              <a:t>La bioeconomia </a:t>
            </a:r>
            <a:r>
              <a:rPr lang="it-IT" dirty="0">
                <a:solidFill>
                  <a:srgbClr val="000000"/>
                </a:solidFill>
                <a:latin typeface="Calibri" panose="020F0502020204030204" pitchFamily="34" charset="0"/>
                <a:ea typeface="Times New Roman" panose="02020603050405020304" pitchFamily="18" charset="0"/>
              </a:rPr>
              <a:t>è </a:t>
            </a:r>
            <a:r>
              <a:rPr lang="it-IT" i="1" dirty="0">
                <a:solidFill>
                  <a:srgbClr val="000000"/>
                </a:solidFill>
                <a:latin typeface="Calibri" panose="020F0502020204030204" pitchFamily="34" charset="0"/>
                <a:ea typeface="Times New Roman" panose="02020603050405020304" pitchFamily="18" charset="0"/>
              </a:rPr>
              <a:t>«</a:t>
            </a:r>
            <a:r>
              <a:rPr lang="it-IT" sz="1800" i="1" dirty="0">
                <a:solidFill>
                  <a:srgbClr val="000000"/>
                </a:solidFill>
                <a:effectLst/>
                <a:latin typeface="Calibri" panose="020F0502020204030204" pitchFamily="34" charset="0"/>
                <a:ea typeface="Times New Roman" panose="02020603050405020304" pitchFamily="18" charset="0"/>
              </a:rPr>
              <a:t>la produzione, l'uso e la conservazione delle risorse biologiche, comprese le relative conoscenze, la scienza, la tecnologia e l'innovazione per fornire informazioni, prodotti, processi e servizi a tutti i settori economici con l'obiettivo di muoversi verso un'economia sostenibile» </a:t>
            </a:r>
            <a:r>
              <a:rPr lang="it-IT" sz="1800" dirty="0">
                <a:solidFill>
                  <a:srgbClr val="000000"/>
                </a:solidFill>
                <a:effectLst/>
                <a:latin typeface="Calibri" panose="020F0502020204030204" pitchFamily="34" charset="0"/>
                <a:ea typeface="Times New Roman" panose="02020603050405020304" pitchFamily="18" charset="0"/>
              </a:rPr>
              <a:t>(FAO, 2022).</a:t>
            </a:r>
            <a:endParaRPr lang="en-GB" sz="2000" dirty="0"/>
          </a:p>
        </p:txBody>
      </p:sp>
      <p:sp>
        <p:nvSpPr>
          <p:cNvPr id="3" name="TextBox 2">
            <a:extLst>
              <a:ext uri="{FF2B5EF4-FFF2-40B4-BE49-F238E27FC236}">
                <a16:creationId xmlns:a16="http://schemas.microsoft.com/office/drawing/2014/main" id="{46BF5756-F86D-B85E-19A6-2993399F6FB5}"/>
              </a:ext>
            </a:extLst>
          </p:cNvPr>
          <p:cNvSpPr txBox="1"/>
          <p:nvPr/>
        </p:nvSpPr>
        <p:spPr>
          <a:xfrm>
            <a:off x="838200" y="4058803"/>
            <a:ext cx="5882640" cy="1200329"/>
          </a:xfrm>
          <a:prstGeom prst="rect">
            <a:avLst/>
          </a:prstGeom>
          <a:noFill/>
        </p:spPr>
        <p:txBody>
          <a:bodyPr wrap="square" rtlCol="0">
            <a:spAutoFit/>
          </a:bodyPr>
          <a:lstStyle/>
          <a:p>
            <a:r>
              <a:rPr lang="it-IT" sz="1800" dirty="0">
                <a:solidFill>
                  <a:srgbClr val="000000"/>
                </a:solidFill>
                <a:effectLst/>
                <a:latin typeface="Calibri" panose="020F0502020204030204" pitchFamily="34" charset="0"/>
                <a:ea typeface="Times New Roman" panose="02020603050405020304" pitchFamily="18" charset="0"/>
              </a:rPr>
              <a:t>Per bioeconomia si intende </a:t>
            </a:r>
            <a:r>
              <a:rPr lang="it-IT" i="1" dirty="0">
                <a:solidFill>
                  <a:srgbClr val="000000"/>
                </a:solidFill>
                <a:latin typeface="Calibri" panose="020F0502020204030204" pitchFamily="34" charset="0"/>
                <a:ea typeface="Times New Roman" panose="02020603050405020304" pitchFamily="18" charset="0"/>
              </a:rPr>
              <a:t>«</a:t>
            </a:r>
            <a:r>
              <a:rPr lang="it-IT" sz="1800" i="1" dirty="0">
                <a:solidFill>
                  <a:srgbClr val="000000"/>
                </a:solidFill>
                <a:effectLst/>
                <a:latin typeface="Calibri" panose="020F0502020204030204" pitchFamily="34" charset="0"/>
                <a:ea typeface="Times New Roman" panose="02020603050405020304" pitchFamily="18" charset="0"/>
              </a:rPr>
              <a:t>l'utilizzo di risorse biologiche rinnovabili provenienti dalla terra e dal mare, come colture, foreste, pesci, animali e microrganismi per produrre cibo, materiali ed energia» </a:t>
            </a:r>
            <a:r>
              <a:rPr lang="it-IT" sz="1800" dirty="0">
                <a:solidFill>
                  <a:srgbClr val="000000"/>
                </a:solidFill>
                <a:effectLst/>
                <a:latin typeface="Calibri" panose="020F0502020204030204" pitchFamily="34" charset="0"/>
                <a:ea typeface="Times New Roman" panose="02020603050405020304" pitchFamily="18" charset="0"/>
              </a:rPr>
              <a:t>(Commissione europea, 2018).</a:t>
            </a:r>
            <a:endParaRPr lang="en-GB" sz="2000" dirty="0"/>
          </a:p>
        </p:txBody>
      </p:sp>
      <p:pic>
        <p:nvPicPr>
          <p:cNvPr id="2050" name="Εικόνα 49" descr="20201119-bioweconomy.png">
            <a:extLst>
              <a:ext uri="{FF2B5EF4-FFF2-40B4-BE49-F238E27FC236}">
                <a16:creationId xmlns:a16="http://schemas.microsoft.com/office/drawing/2014/main" id="{8C60604F-795B-759D-8C88-EF383CD2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695139"/>
            <a:ext cx="5471160" cy="5190050"/>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36">
            <a:extLst>
              <a:ext uri="{FF2B5EF4-FFF2-40B4-BE49-F238E27FC236}">
                <a16:creationId xmlns:a16="http://schemas.microsoft.com/office/drawing/2014/main" id="{695064DF-D171-A96E-1FA5-02DDA6EAC60E}"/>
              </a:ext>
            </a:extLst>
          </p:cNvPr>
          <p:cNvSpPr txBox="1"/>
          <p:nvPr/>
        </p:nvSpPr>
        <p:spPr>
          <a:xfrm>
            <a:off x="9083040" y="5439057"/>
            <a:ext cx="1234440" cy="4381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effectLst/>
                <a:latin typeface="Calibri" panose="020F0502020204030204" pitchFamily="34" charset="0"/>
                <a:ea typeface="Times New Roman" panose="02020603050405020304" pitchFamily="18" charset="0"/>
              </a:rPr>
              <a:t>(</a:t>
            </a:r>
            <a:r>
              <a:rPr lang="en-GB" u="sng" dirty="0">
                <a:solidFill>
                  <a:srgbClr val="0000FF"/>
                </a:solidFill>
                <a:effectLst/>
                <a:latin typeface="Calibri" panose="020F0502020204030204" pitchFamily="34" charset="0"/>
                <a:ea typeface="Times New Roman" panose="02020603050405020304" pitchFamily="18" charset="0"/>
              </a:rPr>
              <a:t>Fonte</a:t>
            </a:r>
            <a:r>
              <a:rPr lang="en-GB" dirty="0">
                <a:effectLst/>
                <a:latin typeface="Calibri" panose="020F0502020204030204" pitchFamily="34" charset="0"/>
                <a:ea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672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fontScale="90000"/>
          </a:bodyPr>
          <a:lstStyle/>
          <a:p>
            <a:r>
              <a:rPr lang="it-IT" dirty="0"/>
              <a:t>Legame con i 17 Obiettivi di Sviluppo Sostenibile </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pic>
        <p:nvPicPr>
          <p:cNvPr id="4" name="Εικόνα 23" descr="Everything you need to know about the Bioeconomy - incd pentru ştiinţe  biologice bucurești">
            <a:extLst>
              <a:ext uri="{FF2B5EF4-FFF2-40B4-BE49-F238E27FC236}">
                <a16:creationId xmlns:a16="http://schemas.microsoft.com/office/drawing/2014/main" id="{C862A25E-3623-C39A-CD49-E6AAEA9996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042" y="2041297"/>
            <a:ext cx="5139758" cy="3195938"/>
          </a:xfrm>
          <a:prstGeom prst="rect">
            <a:avLst/>
          </a:prstGeom>
          <a:noFill/>
          <a:ln>
            <a:noFill/>
          </a:ln>
        </p:spPr>
      </p:pic>
      <p:sp>
        <p:nvSpPr>
          <p:cNvPr id="12" name="Πλαίσιο κειμένου 1250091200">
            <a:extLst>
              <a:ext uri="{FF2B5EF4-FFF2-40B4-BE49-F238E27FC236}">
                <a16:creationId xmlns:a16="http://schemas.microsoft.com/office/drawing/2014/main" id="{AAB48499-F2FC-C4FE-FBD9-5F7D501A146D}"/>
              </a:ext>
            </a:extLst>
          </p:cNvPr>
          <p:cNvSpPr txBox="1"/>
          <p:nvPr/>
        </p:nvSpPr>
        <p:spPr>
          <a:xfrm>
            <a:off x="8318664" y="5425952"/>
            <a:ext cx="930514" cy="37084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u="none" strike="noStrike"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Fonte)</a:t>
            </a:r>
            <a:endParaRPr lang="en-GB"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47A7A7E6-FBCC-E37A-8A1D-F9CE72E90A3E}"/>
              </a:ext>
            </a:extLst>
          </p:cNvPr>
          <p:cNvSpPr txBox="1"/>
          <p:nvPr/>
        </p:nvSpPr>
        <p:spPr>
          <a:xfrm>
            <a:off x="479367" y="1280160"/>
            <a:ext cx="5498592" cy="5201424"/>
          </a:xfrm>
          <a:prstGeom prst="rect">
            <a:avLst/>
          </a:prstGeom>
          <a:noFill/>
        </p:spPr>
        <p:txBody>
          <a:bodyPr wrap="square" rtlCol="0">
            <a:spAutoFit/>
          </a:bodyPr>
          <a:lstStyle/>
          <a:p>
            <a:pPr algn="just"/>
            <a:endParaRPr lang="en-GB" sz="2000" dirty="0"/>
          </a:p>
          <a:p>
            <a:pPr algn="just"/>
            <a:r>
              <a:rPr lang="it-IT" dirty="0"/>
              <a:t>La bioeconomia è in linea con molti dei 17 Obiettivi di Sviluppo Sostenibile adottati dalle Nazioni Unite perché: </a:t>
            </a:r>
          </a:p>
          <a:p>
            <a:pPr algn="just"/>
            <a:endParaRPr lang="en-GB" dirty="0"/>
          </a:p>
          <a:p>
            <a:pPr marL="285750" indent="-285750" algn="just">
              <a:buFont typeface="Wingdings" panose="05000000000000000000" pitchFamily="2" charset="2"/>
              <a:buChar char="§"/>
            </a:pPr>
            <a:r>
              <a:rPr lang="it-IT" sz="2000" dirty="0"/>
              <a:t>Sostiene gli obiettivi che mirano alla fine della povertà e della fame e alla riduzione delle disuguaglianze.</a:t>
            </a:r>
          </a:p>
          <a:p>
            <a:pPr marL="285750" indent="-285750" algn="just">
              <a:buFont typeface="Wingdings" panose="05000000000000000000" pitchFamily="2" charset="2"/>
              <a:buChar char="§"/>
            </a:pPr>
            <a:r>
              <a:rPr lang="it-IT" sz="2000" dirty="0"/>
              <a:t>Si collega agli obiettivi di acqua pulita e servizi igienici, città e comunità sostenibili e consumo e produzione responsabili.</a:t>
            </a:r>
          </a:p>
          <a:p>
            <a:pPr marL="285750" indent="-285750" algn="just">
              <a:buFont typeface="Wingdings" panose="05000000000000000000" pitchFamily="2" charset="2"/>
              <a:buChar char="§"/>
            </a:pPr>
            <a:r>
              <a:rPr lang="it-IT" sz="2000" dirty="0"/>
              <a:t>Contribuisce alla sostenibilità dell'industria e delle infrastrutture e alla promozione della crescita economica.</a:t>
            </a:r>
          </a:p>
          <a:p>
            <a:pPr marL="285750" indent="-285750" algn="just">
              <a:buFont typeface="Wingdings" panose="05000000000000000000" pitchFamily="2" charset="2"/>
              <a:buChar char="§"/>
            </a:pPr>
            <a:r>
              <a:rPr lang="it-IT" sz="2000" dirty="0"/>
              <a:t>Promuove la salute e il benessere e l'azione per il clima, a beneficio della vita dell'ecosistema nel suo complesso. </a:t>
            </a:r>
          </a:p>
          <a:p>
            <a:pPr marL="285750" indent="-285750" algn="just">
              <a:buFont typeface="Wingdings" panose="05000000000000000000" pitchFamily="2" charset="2"/>
              <a:buChar char="§"/>
            </a:pPr>
            <a:endParaRPr lang="en-GB" dirty="0"/>
          </a:p>
        </p:txBody>
      </p:sp>
    </p:spTree>
    <p:extLst>
      <p:ext uri="{BB962C8B-B14F-4D97-AF65-F5344CB8AC3E}">
        <p14:creationId xmlns:p14="http://schemas.microsoft.com/office/powerpoint/2010/main" val="63231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it-IT" sz="4400" dirty="0"/>
              <a:t>Legame con la Green Economy </a:t>
            </a:r>
            <a:endParaRPr lang="it-IT"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2" name="TextBox 1">
            <a:extLst>
              <a:ext uri="{FF2B5EF4-FFF2-40B4-BE49-F238E27FC236}">
                <a16:creationId xmlns:a16="http://schemas.microsoft.com/office/drawing/2014/main" id="{162488FB-2F46-E031-F3FA-01A31337F195}"/>
              </a:ext>
            </a:extLst>
          </p:cNvPr>
          <p:cNvSpPr txBox="1"/>
          <p:nvPr/>
        </p:nvSpPr>
        <p:spPr>
          <a:xfrm>
            <a:off x="838200" y="1543929"/>
            <a:ext cx="5996940" cy="400110"/>
          </a:xfrm>
          <a:prstGeom prst="rect">
            <a:avLst/>
          </a:prstGeom>
          <a:noFill/>
        </p:spPr>
        <p:txBody>
          <a:bodyPr wrap="square" rtlCol="0">
            <a:spAutoFit/>
          </a:bodyPr>
          <a:lstStyle/>
          <a:p>
            <a:r>
              <a:rPr lang="it-IT" sz="2000" dirty="0"/>
              <a:t>La sostenibilità è parte della più ampia Green Economy.</a:t>
            </a:r>
            <a:endParaRPr lang="it-IT" dirty="0"/>
          </a:p>
        </p:txBody>
      </p:sp>
      <p:sp>
        <p:nvSpPr>
          <p:cNvPr id="3" name="TextBox 2">
            <a:extLst>
              <a:ext uri="{FF2B5EF4-FFF2-40B4-BE49-F238E27FC236}">
                <a16:creationId xmlns:a16="http://schemas.microsoft.com/office/drawing/2014/main" id="{BDF4BB91-B56D-0240-8C64-960BF58568E5}"/>
              </a:ext>
            </a:extLst>
          </p:cNvPr>
          <p:cNvSpPr txBox="1"/>
          <p:nvPr/>
        </p:nvSpPr>
        <p:spPr>
          <a:xfrm>
            <a:off x="775663" y="2089311"/>
            <a:ext cx="9982200" cy="707886"/>
          </a:xfrm>
          <a:prstGeom prst="rect">
            <a:avLst/>
          </a:prstGeom>
          <a:noFill/>
        </p:spPr>
        <p:txBody>
          <a:bodyPr wrap="square" rtlCol="0">
            <a:spAutoFit/>
          </a:bodyPr>
          <a:lstStyle/>
          <a:p>
            <a:pPr algn="just"/>
            <a:r>
              <a:rPr lang="it-IT" sz="2000" dirty="0">
                <a:effectLst/>
                <a:latin typeface="Calibri" panose="020F0502020204030204" pitchFamily="34" charset="0"/>
                <a:ea typeface="Times New Roman" panose="02020603050405020304" pitchFamily="18" charset="0"/>
              </a:rPr>
              <a:t>La Green Economy si sforza di essere consapevole dell'ambiente, efficiente dal punto di vista delle risorse e socialmente inclusiva (Programma delle Nazioni Unite per l'Ambiente, 2022). </a:t>
            </a:r>
            <a:endParaRPr lang="en-GB" sz="2000" dirty="0"/>
          </a:p>
        </p:txBody>
      </p:sp>
      <p:sp>
        <p:nvSpPr>
          <p:cNvPr id="9" name="TextBox 8">
            <a:extLst>
              <a:ext uri="{FF2B5EF4-FFF2-40B4-BE49-F238E27FC236}">
                <a16:creationId xmlns:a16="http://schemas.microsoft.com/office/drawing/2014/main" id="{53B8FDC4-D990-23F5-F79C-EF071DCF6757}"/>
              </a:ext>
            </a:extLst>
          </p:cNvPr>
          <p:cNvSpPr txBox="1"/>
          <p:nvPr/>
        </p:nvSpPr>
        <p:spPr>
          <a:xfrm>
            <a:off x="6835140" y="2942469"/>
            <a:ext cx="4836139" cy="3447098"/>
          </a:xfrm>
          <a:prstGeom prst="rect">
            <a:avLst/>
          </a:prstGeom>
          <a:noFill/>
        </p:spPr>
        <p:txBody>
          <a:bodyPr wrap="square" rtlCol="0">
            <a:spAutoFit/>
          </a:bodyPr>
          <a:lstStyle/>
          <a:p>
            <a:r>
              <a:rPr lang="it-IT" sz="2000" dirty="0"/>
              <a:t>All'interno di questo modello economico, la crescita è alimentata dagli investimenti in:</a:t>
            </a:r>
          </a:p>
          <a:p>
            <a:r>
              <a:rPr lang="it-IT" sz="2000" dirty="0">
                <a:solidFill>
                  <a:srgbClr val="000000"/>
                </a:solidFill>
                <a:effectLst/>
                <a:ea typeface="Times New Roman" panose="02020603050405020304" pitchFamily="18" charset="0"/>
              </a:rPr>
              <a:t>●  Infrastrutture efficienti dal punto di vista delle emissioni di carbonio</a:t>
            </a:r>
          </a:p>
          <a:p>
            <a:r>
              <a:rPr lang="it-IT" sz="2000" dirty="0">
                <a:solidFill>
                  <a:srgbClr val="000000"/>
                </a:solidFill>
                <a:effectLst/>
                <a:ea typeface="Times New Roman" panose="02020603050405020304" pitchFamily="18" charset="0"/>
              </a:rPr>
              <a:t>●  Opportunità di lavoro nei settori sostenibili</a:t>
            </a:r>
          </a:p>
          <a:p>
            <a:r>
              <a:rPr lang="it-IT" sz="2000" dirty="0">
                <a:solidFill>
                  <a:srgbClr val="000000"/>
                </a:solidFill>
                <a:effectLst/>
                <a:ea typeface="Times New Roman" panose="02020603050405020304" pitchFamily="18" charset="0"/>
              </a:rPr>
              <a:t>●  Miglioramento dell'efficienza energetica e delle risorse</a:t>
            </a:r>
          </a:p>
          <a:p>
            <a:r>
              <a:rPr lang="it-IT" sz="2000" dirty="0">
                <a:solidFill>
                  <a:srgbClr val="000000"/>
                </a:solidFill>
                <a:effectLst/>
                <a:ea typeface="Times New Roman" panose="02020603050405020304" pitchFamily="18" charset="0"/>
              </a:rPr>
              <a:t>●  </a:t>
            </a:r>
            <a:r>
              <a:rPr lang="it-IT" sz="2000" dirty="0">
                <a:solidFill>
                  <a:srgbClr val="000000"/>
                </a:solidFill>
                <a:ea typeface="Times New Roman" panose="02020603050405020304" pitchFamily="18" charset="0"/>
              </a:rPr>
              <a:t>T</a:t>
            </a:r>
            <a:r>
              <a:rPr lang="it-IT" sz="2000" dirty="0">
                <a:solidFill>
                  <a:srgbClr val="000000"/>
                </a:solidFill>
                <a:effectLst/>
                <a:ea typeface="Times New Roman" panose="02020603050405020304" pitchFamily="18" charset="0"/>
              </a:rPr>
              <a:t>utela della biodiversità e degli ecosistemi per evitarne la perdita</a:t>
            </a:r>
          </a:p>
          <a:p>
            <a:endParaRPr lang="en-GB" dirty="0"/>
          </a:p>
        </p:txBody>
      </p:sp>
      <p:pic>
        <p:nvPicPr>
          <p:cNvPr id="14" name="Picture 13" descr="A green logo with a sun and wind turbines&#10;&#10;Description automatically generated">
            <a:extLst>
              <a:ext uri="{FF2B5EF4-FFF2-40B4-BE49-F238E27FC236}">
                <a16:creationId xmlns:a16="http://schemas.microsoft.com/office/drawing/2014/main" id="{F779489D-70BF-AFD0-AEE8-B2609F30D8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8681" y="3045643"/>
            <a:ext cx="5668627" cy="2838708"/>
          </a:xfrm>
          <a:prstGeom prst="rect">
            <a:avLst/>
          </a:prstGeom>
        </p:spPr>
      </p:pic>
      <p:sp>
        <p:nvSpPr>
          <p:cNvPr id="15" name="TextBox 14">
            <a:extLst>
              <a:ext uri="{FF2B5EF4-FFF2-40B4-BE49-F238E27FC236}">
                <a16:creationId xmlns:a16="http://schemas.microsoft.com/office/drawing/2014/main" id="{E589E543-4562-366A-62E9-B022853C219C}"/>
              </a:ext>
            </a:extLst>
          </p:cNvPr>
          <p:cNvSpPr txBox="1"/>
          <p:nvPr/>
        </p:nvSpPr>
        <p:spPr>
          <a:xfrm>
            <a:off x="1230958" y="6093604"/>
            <a:ext cx="5086350" cy="230832"/>
          </a:xfrm>
          <a:prstGeom prst="rect">
            <a:avLst/>
          </a:prstGeom>
          <a:noFill/>
        </p:spPr>
        <p:txBody>
          <a:bodyPr wrap="square" rtlCol="0">
            <a:spAutoFit/>
          </a:bodyPr>
          <a:lstStyle/>
          <a:p>
            <a:r>
              <a:rPr lang="it-IT" sz="900" dirty="0"/>
              <a:t>Quest’immagine, di un autore sconosciuto, è autorizzata da </a:t>
            </a:r>
            <a:r>
              <a:rPr lang="it-IT" sz="900" dirty="0">
                <a:hlinkClick r:id="rId4" tooltip="https://creativecommons.org/licenses/by-nc-nd/3.0/"/>
              </a:rPr>
              <a:t>CC BY-NC-ND</a:t>
            </a:r>
            <a:endParaRPr lang="it-IT" sz="900" dirty="0"/>
          </a:p>
        </p:txBody>
      </p:sp>
    </p:spTree>
    <p:extLst>
      <p:ext uri="{BB962C8B-B14F-4D97-AF65-F5344CB8AC3E}">
        <p14:creationId xmlns:p14="http://schemas.microsoft.com/office/powerpoint/2010/main" val="124326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909637"/>
            <a:ext cx="10515600" cy="1009651"/>
          </a:xfrm>
        </p:spPr>
        <p:txBody>
          <a:bodyPr>
            <a:normAutofit/>
          </a:bodyPr>
          <a:lstStyle/>
          <a:p>
            <a:r>
              <a:rPr lang="it-IT" dirty="0"/>
              <a:t>Economia circolare</a:t>
            </a:r>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4" name="TextBox 3">
            <a:extLst>
              <a:ext uri="{FF2B5EF4-FFF2-40B4-BE49-F238E27FC236}">
                <a16:creationId xmlns:a16="http://schemas.microsoft.com/office/drawing/2014/main" id="{C2BCC845-E15C-0279-B961-56E83117E8E0}"/>
              </a:ext>
            </a:extLst>
          </p:cNvPr>
          <p:cNvSpPr txBox="1"/>
          <p:nvPr/>
        </p:nvSpPr>
        <p:spPr>
          <a:xfrm>
            <a:off x="838200" y="2087880"/>
            <a:ext cx="6492240" cy="3600986"/>
          </a:xfrm>
          <a:prstGeom prst="rect">
            <a:avLst/>
          </a:prstGeom>
          <a:noFill/>
        </p:spPr>
        <p:txBody>
          <a:bodyPr wrap="square" rtlCol="0">
            <a:spAutoFit/>
          </a:bodyPr>
          <a:lstStyle/>
          <a:p>
            <a:pPr marL="342900" indent="-342900">
              <a:buFont typeface="Wingdings" panose="05000000000000000000" pitchFamily="2" charset="2"/>
              <a:buChar char="Ø"/>
            </a:pPr>
            <a:r>
              <a:rPr lang="it-IT" sz="2000" dirty="0">
                <a:effectLst/>
                <a:ea typeface="Times New Roman" panose="02020603050405020304" pitchFamily="18" charset="0"/>
              </a:rPr>
              <a:t>Prevede il riutilizzo e il riciclo di prodotti e materiali il più a lungo possibile.</a:t>
            </a:r>
          </a:p>
          <a:p>
            <a:endParaRPr lang="en-US" sz="2000" dirty="0">
              <a:effectLst/>
              <a:ea typeface="Times New Roman" panose="02020603050405020304" pitchFamily="18" charset="0"/>
            </a:endParaRPr>
          </a:p>
          <a:p>
            <a:pPr marL="342900" indent="-342900">
              <a:buFont typeface="Wingdings" panose="05000000000000000000" pitchFamily="2" charset="2"/>
              <a:buChar char="Ø"/>
            </a:pPr>
            <a:r>
              <a:rPr lang="it-IT" sz="2000" dirty="0">
                <a:effectLst/>
                <a:ea typeface="Times New Roman" panose="02020603050405020304" pitchFamily="18" charset="0"/>
              </a:rPr>
              <a:t>Promuove la sostenibilità massimizzando l'uso di prodotti e materiali esistenti durante il loro intero ciclo di vita. </a:t>
            </a:r>
          </a:p>
          <a:p>
            <a:endParaRPr lang="en-US" sz="2000" dirty="0"/>
          </a:p>
          <a:p>
            <a:pPr marL="342900" lvl="0" indent="-342900" algn="just">
              <a:buFont typeface="Wingdings" panose="05000000000000000000" pitchFamily="2" charset="2"/>
              <a:buChar char="Ø"/>
            </a:pPr>
            <a:r>
              <a:rPr lang="it-IT" sz="2000" dirty="0">
                <a:solidFill>
                  <a:srgbClr val="000000"/>
                </a:solidFill>
                <a:effectLst/>
                <a:ea typeface="Times New Roman" panose="02020603050405020304" pitchFamily="18" charset="0"/>
              </a:rPr>
              <a:t>Riduce l'estrazione di materiali dalla Terra.</a:t>
            </a:r>
          </a:p>
          <a:p>
            <a:pPr lvl="0" algn="just"/>
            <a:endParaRPr lang="en-GB" sz="2000" dirty="0">
              <a:ea typeface="Times New Roman" panose="02020603050405020304" pitchFamily="18" charset="0"/>
            </a:endParaRPr>
          </a:p>
          <a:p>
            <a:pPr marL="342900" lvl="0" indent="-342900" algn="just">
              <a:spcAft>
                <a:spcPts val="1200"/>
              </a:spcAft>
              <a:buFont typeface="Wingdings" panose="05000000000000000000" pitchFamily="2" charset="2"/>
              <a:buChar char="Ø"/>
            </a:pPr>
            <a:r>
              <a:rPr lang="it-IT" sz="2000" dirty="0">
                <a:solidFill>
                  <a:srgbClr val="000000"/>
                </a:solidFill>
                <a:effectLst/>
                <a:ea typeface="Times New Roman" panose="02020603050405020304" pitchFamily="18" charset="0"/>
              </a:rPr>
              <a:t>Garantisce materiali sufficienti a sostenere le generazioni future utilizzando appieno i prodotti esistenti.</a:t>
            </a:r>
            <a:endParaRPr lang="en-US" dirty="0">
              <a:latin typeface="Calibri" panose="020F0502020204030204" pitchFamily="34" charset="0"/>
            </a:endParaRPr>
          </a:p>
          <a:p>
            <a:endParaRPr lang="en-GB" dirty="0"/>
          </a:p>
        </p:txBody>
      </p:sp>
      <p:graphicFrame>
        <p:nvGraphicFramePr>
          <p:cNvPr id="8" name="Diagram 7">
            <a:extLst>
              <a:ext uri="{FF2B5EF4-FFF2-40B4-BE49-F238E27FC236}">
                <a16:creationId xmlns:a16="http://schemas.microsoft.com/office/drawing/2014/main" id="{E226FFF6-F26E-C978-3857-ACE851DA6283}"/>
              </a:ext>
            </a:extLst>
          </p:cNvPr>
          <p:cNvGraphicFramePr/>
          <p:nvPr>
            <p:extLst>
              <p:ext uri="{D42A27DB-BD31-4B8C-83A1-F6EECF244321}">
                <p14:modId xmlns:p14="http://schemas.microsoft.com/office/powerpoint/2010/main" val="380996707"/>
              </p:ext>
            </p:extLst>
          </p:nvPr>
        </p:nvGraphicFramePr>
        <p:xfrm>
          <a:off x="7613332" y="2336330"/>
          <a:ext cx="3207068" cy="322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77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41DA-E258-C077-7B10-544D7937E774}"/>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750F123-B68B-9F68-AE76-89D322FFD3E3}"/>
              </a:ext>
            </a:extLst>
          </p:cNvPr>
          <p:cNvSpPr>
            <a:spLocks noGrp="1"/>
          </p:cNvSpPr>
          <p:nvPr>
            <p:ph type="title"/>
          </p:nvPr>
        </p:nvSpPr>
        <p:spPr>
          <a:xfrm>
            <a:off x="838200" y="735807"/>
            <a:ext cx="10515600" cy="1009651"/>
          </a:xfrm>
        </p:spPr>
        <p:txBody>
          <a:bodyPr>
            <a:normAutofit/>
          </a:bodyPr>
          <a:lstStyle/>
          <a:p>
            <a:r>
              <a:rPr lang="it-IT" dirty="0"/>
              <a:t>Passaggio all’Economia circolare</a:t>
            </a:r>
          </a:p>
        </p:txBody>
      </p:sp>
      <p:sp>
        <p:nvSpPr>
          <p:cNvPr id="5" name="Segnaposto piè di pagina 4">
            <a:extLst>
              <a:ext uri="{FF2B5EF4-FFF2-40B4-BE49-F238E27FC236}">
                <a16:creationId xmlns:a16="http://schemas.microsoft.com/office/drawing/2014/main" id="{4FE4F61C-9807-79DC-ECEF-601C58D4D6E1}"/>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2382BA7C-F31A-7137-A143-BA3A1B552D7A}"/>
              </a:ext>
            </a:extLst>
          </p:cNvPr>
          <p:cNvSpPr>
            <a:spLocks noGrp="1"/>
          </p:cNvSpPr>
          <p:nvPr>
            <p:ph type="sldNum" sz="quarter" idx="11"/>
          </p:nvPr>
        </p:nvSpPr>
        <p:spPr/>
        <p:txBody>
          <a:bodyPr/>
          <a:lstStyle/>
          <a:p>
            <a:fld id="{519954A3-9DFD-4C44-94BA-B95130A3BA1C}" type="slidenum">
              <a:rPr lang="en-US" smtClean="0"/>
              <a:t>15</a:t>
            </a:fld>
            <a:endParaRPr lang="en-US" dirty="0"/>
          </a:p>
        </p:txBody>
      </p:sp>
      <p:pic>
        <p:nvPicPr>
          <p:cNvPr id="2" name="Picture 1" descr="A diagram of circular economy and recycling&#10;&#10;Description automatically generated">
            <a:extLst>
              <a:ext uri="{FF2B5EF4-FFF2-40B4-BE49-F238E27FC236}">
                <a16:creationId xmlns:a16="http://schemas.microsoft.com/office/drawing/2014/main" id="{457112A2-E3E7-6D51-FEDA-DA7AECC4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520826"/>
            <a:ext cx="8743924" cy="4295776"/>
          </a:xfrm>
          <a:prstGeom prst="rect">
            <a:avLst/>
          </a:prstGeom>
        </p:spPr>
      </p:pic>
      <p:sp>
        <p:nvSpPr>
          <p:cNvPr id="3" name="Text Box 2">
            <a:extLst>
              <a:ext uri="{FF2B5EF4-FFF2-40B4-BE49-F238E27FC236}">
                <a16:creationId xmlns:a16="http://schemas.microsoft.com/office/drawing/2014/main" id="{8DB4BACC-A88F-D933-9400-0F0E6BC90523}"/>
              </a:ext>
            </a:extLst>
          </p:cNvPr>
          <p:cNvSpPr txBox="1">
            <a:spLocks noChangeArrowheads="1"/>
          </p:cNvSpPr>
          <p:nvPr/>
        </p:nvSpPr>
        <p:spPr bwMode="auto">
          <a:xfrm>
            <a:off x="5713082" y="5816602"/>
            <a:ext cx="1445908" cy="42227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r>
              <a:rPr lang="en-US" sz="1000" b="1" dirty="0">
                <a:solidFill>
                  <a:srgbClr val="1F497D"/>
                </a:solidFill>
                <a:effectLst/>
                <a:latin typeface="Calibri" panose="020F0502020204030204" pitchFamily="34" charset="0"/>
                <a:ea typeface="Times New Roman" panose="02020603050405020304" pitchFamily="18" charset="0"/>
              </a:rPr>
              <a:t> </a:t>
            </a:r>
            <a:r>
              <a:rPr lang="en-US" sz="1600" b="1" dirty="0">
                <a:solidFill>
                  <a:srgbClr val="1F497D"/>
                </a:solidFill>
                <a:latin typeface="Calibri" panose="020F0502020204030204" pitchFamily="34" charset="0"/>
                <a:ea typeface="Times New Roman" panose="02020603050405020304" pitchFamily="18" charset="0"/>
              </a:rPr>
              <a:t>(</a:t>
            </a:r>
            <a:r>
              <a:rPr lang="en-US" sz="1600" b="1" u="sng" dirty="0">
                <a:solidFill>
                  <a:srgbClr val="0000FF"/>
                </a:solidFill>
                <a:effectLst/>
                <a:latin typeface="Calibri" panose="020F0502020204030204" pitchFamily="34" charset="0"/>
                <a:ea typeface="Times New Roman" panose="02020603050405020304" pitchFamily="18" charset="0"/>
              </a:rPr>
              <a:t>Fonte</a:t>
            </a:r>
            <a:r>
              <a:rPr lang="en-US" sz="1600" b="1" u="sng" dirty="0">
                <a:solidFill>
                  <a:srgbClr val="1F497D"/>
                </a:solidFill>
                <a:latin typeface="Calibri" panose="020F0502020204030204" pitchFamily="34"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57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Attività pratica #2</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it-IT" i="1" dirty="0">
                <a:solidFill>
                  <a:srgbClr val="000000"/>
                </a:solidFill>
                <a:latin typeface="Calibri" panose="020F0502020204030204" pitchFamily="34" charset="0"/>
                <a:ea typeface="Calibri" panose="020F0502020204030204" pitchFamily="34" charset="0"/>
              </a:rPr>
              <a:t>Discussione di gruppo</a:t>
            </a:r>
          </a:p>
          <a:p>
            <a:pPr marL="0" indent="0" algn="ctr">
              <a:buNone/>
            </a:pPr>
            <a:r>
              <a:rPr lang="it-IT" i="1" dirty="0">
                <a:solidFill>
                  <a:srgbClr val="000000"/>
                </a:solidFill>
                <a:latin typeface="Calibri" panose="020F0502020204030204" pitchFamily="34" charset="0"/>
                <a:ea typeface="Calibri" panose="020F0502020204030204" pitchFamily="34" charset="0"/>
              </a:rPr>
              <a:t>Fornite degli esempi sul modo in cui un'azienda attiva nel settore agricolo possa allinearsi ai principi e alle pratiche della bioeconomia.</a:t>
            </a:r>
          </a:p>
        </p:txBody>
      </p:sp>
    </p:spTree>
    <p:extLst>
      <p:ext uri="{BB962C8B-B14F-4D97-AF65-F5344CB8AC3E}">
        <p14:creationId xmlns:p14="http://schemas.microsoft.com/office/powerpoint/2010/main" val="193970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3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3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Indice</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it-IT" dirty="0"/>
              <a:t>Agenda 2030 delle Nazioni Unite e Obiettivi di Sviluppo Sostenibile (OSS)</a:t>
            </a:r>
          </a:p>
          <a:p>
            <a:pPr marL="457200" indent="-457200">
              <a:buFont typeface="+mj-lt"/>
              <a:buAutoNum type="arabicPeriod"/>
            </a:pPr>
            <a:endParaRPr lang="it-IT" dirty="0"/>
          </a:p>
          <a:p>
            <a:pPr marL="342900" indent="-342900">
              <a:buFont typeface="+mj-lt"/>
              <a:buAutoNum type="arabicPeriod"/>
            </a:pPr>
            <a:r>
              <a:rPr lang="it-IT" dirty="0"/>
              <a:t>Rapporto tra OSS e agricoltura</a:t>
            </a:r>
          </a:p>
          <a:p>
            <a:pPr marL="457200" indent="-457200">
              <a:buFont typeface="+mj-lt"/>
              <a:buAutoNum type="arabicPeriod"/>
            </a:pPr>
            <a:endParaRPr lang="it-IT" dirty="0"/>
          </a:p>
          <a:p>
            <a:pPr marL="342900" indent="-342900">
              <a:buFont typeface="+mj-lt"/>
              <a:buAutoNum type="arabicPeriod"/>
            </a:pPr>
            <a:r>
              <a:rPr lang="it-IT" dirty="0"/>
              <a:t>Green Deal europeo</a:t>
            </a:r>
          </a:p>
          <a:p>
            <a:pPr marL="457200" indent="-457200">
              <a:buFont typeface="+mj-lt"/>
              <a:buAutoNum type="arabicPeriod"/>
            </a:pPr>
            <a:endParaRPr lang="it-IT" dirty="0"/>
          </a:p>
          <a:p>
            <a:pPr marL="342900" indent="-342900">
              <a:buFont typeface="+mj-lt"/>
              <a:buAutoNum type="arabicPeriod"/>
            </a:pPr>
            <a:r>
              <a:rPr lang="it-IT" dirty="0"/>
              <a:t>Strategia Farm to </a:t>
            </a:r>
            <a:r>
              <a:rPr lang="it-IT" dirty="0" err="1"/>
              <a:t>Fork</a:t>
            </a:r>
            <a:r>
              <a:rPr lang="it-IT" dirty="0"/>
              <a:t> (F2F)</a:t>
            </a: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32456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374371" y="3429000"/>
            <a:ext cx="9144000" cy="2387600"/>
          </a:xfrm>
        </p:spPr>
        <p:txBody>
          <a:bodyPr>
            <a:normAutofit fontScale="90000"/>
          </a:bodyPr>
          <a:lstStyle/>
          <a:p>
            <a:r>
              <a:rPr lang="it-IT" b="1" dirty="0">
                <a:solidFill>
                  <a:srgbClr val="94C020"/>
                </a:solidFill>
                <a:latin typeface="+mn-lt"/>
              </a:rPr>
              <a:t>Corso</a:t>
            </a:r>
            <a:r>
              <a:rPr lang="it-IT" dirty="0"/>
              <a:t> rivolto a</a:t>
            </a:r>
            <a:r>
              <a:rPr lang="it-IT"/>
              <a:t>: Centri per la f</a:t>
            </a:r>
            <a:r>
              <a:rPr lang="it-IT" b="1">
                <a:solidFill>
                  <a:srgbClr val="94C020"/>
                </a:solidFill>
                <a:latin typeface="+mn-lt"/>
              </a:rPr>
              <a:t>ormazione </a:t>
            </a:r>
            <a:r>
              <a:rPr lang="it-IT" b="1" dirty="0">
                <a:solidFill>
                  <a:srgbClr val="94C020"/>
                </a:solidFill>
                <a:latin typeface="+mn-lt"/>
              </a:rPr>
              <a:t>professionale</a:t>
            </a:r>
            <a:br>
              <a:rPr lang="it-IT" b="1" dirty="0">
                <a:solidFill>
                  <a:srgbClr val="94C020"/>
                </a:solidFill>
                <a:latin typeface="+mn-lt"/>
              </a:rPr>
            </a:br>
            <a:r>
              <a:rPr lang="it-IT" b="1" dirty="0">
                <a:solidFill>
                  <a:srgbClr val="94C020"/>
                </a:solidFill>
                <a:latin typeface="+mn-lt"/>
              </a:rPr>
              <a:t>Modulo: Competenze trasversali</a:t>
            </a:r>
            <a:br>
              <a:rPr lang="it-IT" b="1" dirty="0">
                <a:solidFill>
                  <a:srgbClr val="94C020"/>
                </a:solidFill>
                <a:latin typeface="+mn-lt"/>
              </a:rPr>
            </a:br>
            <a:r>
              <a:rPr lang="it-IT" b="1" dirty="0">
                <a:solidFill>
                  <a:srgbClr val="94C020"/>
                </a:solidFill>
                <a:latin typeface="+mn-lt"/>
              </a:rPr>
              <a:t>Unità di apprendimento: Competenze verdi (E2)</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374371" y="6030119"/>
            <a:ext cx="9144000" cy="1655762"/>
          </a:xfrm>
        </p:spPr>
        <p:txBody>
          <a:bodyPr/>
          <a:lstStyle/>
          <a:p>
            <a:pPr marL="0" indent="0">
              <a:buNone/>
            </a:pPr>
            <a:r>
              <a:rPr lang="en-GB" dirty="0" err="1">
                <a:solidFill>
                  <a:schemeClr val="tx1">
                    <a:lumMod val="65000"/>
                    <a:lumOff val="35000"/>
                  </a:schemeClr>
                </a:solidFill>
              </a:rPr>
              <a:t>Autrici</a:t>
            </a:r>
            <a:r>
              <a:rPr lang="en-GB" dirty="0"/>
              <a:t> e </a:t>
            </a:r>
            <a:r>
              <a:rPr lang="en-GB" dirty="0" err="1"/>
              <a:t>autori</a:t>
            </a:r>
            <a:r>
              <a:rPr lang="it-IT" dirty="0">
                <a:solidFill>
                  <a:schemeClr val="tx1">
                    <a:lumMod val="65000"/>
                    <a:lumOff val="35000"/>
                  </a:schemeClr>
                </a:solidFill>
              </a:rPr>
              <a:t>: CESIE &amp;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B908467-67E5-19D5-0A8E-B407ECAB4A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9254" y="2922924"/>
            <a:ext cx="4987507" cy="3364362"/>
          </a:xfrm>
          <a:prstGeom prst="rect">
            <a:avLst/>
          </a:prstGeom>
          <a:noFill/>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291161" y="760348"/>
            <a:ext cx="10515600" cy="877888"/>
          </a:xfrm>
        </p:spPr>
        <p:txBody>
          <a:bodyPr>
            <a:normAutofit fontScale="90000"/>
          </a:bodyPr>
          <a:lstStyle/>
          <a:p>
            <a:r>
              <a:rPr lang="it-IT" sz="4400" dirty="0"/>
              <a:t>Agenda 2030 delle Nazioni Unite e Obiettivi di Sviluppo Sostenibile (OSS)</a:t>
            </a:r>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345019" y="1764927"/>
            <a:ext cx="10968561" cy="1368380"/>
          </a:xfrm>
        </p:spPr>
        <p:txBody>
          <a:bodyPr>
            <a:normAutofit fontScale="92500" lnSpcReduction="10000"/>
          </a:bodyPr>
          <a:lstStyle/>
          <a:p>
            <a:pPr marL="0" indent="0">
              <a:buNone/>
            </a:pPr>
            <a:r>
              <a:rPr lang="it-IT" sz="2000" kern="100" dirty="0">
                <a:latin typeface="Calibri" panose="020F0502020204030204" pitchFamily="34" charset="0"/>
                <a:ea typeface="Calibri" panose="020F0502020204030204" pitchFamily="34" charset="0"/>
              </a:rPr>
              <a:t>L'Agenda 2030 delle Nazioni Unite per lo sviluppo sostenibile, comunemente chiamata "Agenda 2030", è un quadro globale completo e trasformativo adottato da tutti i 193 Stati membri delle Nazioni Unite nel settembre 2015. Al centro vi sono gli </a:t>
            </a:r>
            <a:r>
              <a:rPr lang="it-IT" sz="2000" b="1" kern="100" dirty="0">
                <a:latin typeface="Calibri" panose="020F0502020204030204" pitchFamily="34" charset="0"/>
                <a:ea typeface="Calibri" panose="020F0502020204030204" pitchFamily="34" charset="0"/>
              </a:rPr>
              <a:t>Obiettivi di Sviluppo Sostenibile (OSS)</a:t>
            </a:r>
            <a:r>
              <a:rPr lang="it-IT" sz="2000" kern="100" dirty="0">
                <a:latin typeface="Calibri" panose="020F0502020204030204" pitchFamily="34" charset="0"/>
                <a:ea typeface="Calibri" panose="020F0502020204030204" pitchFamily="34" charset="0"/>
              </a:rPr>
              <a:t>, ovvero 17 obiettivi interconnessi e universalmente applicabili, progettati per affrontare alcune delle sfide economiche, sociali e ambientali più urgenti del mondo.</a:t>
            </a:r>
            <a:endParaRPr lang="it-IT" sz="14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20</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834038" y="2972387"/>
            <a:ext cx="5261962" cy="2969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dirty="0">
                <a:solidFill>
                  <a:srgbClr val="000000"/>
                </a:solidFill>
                <a:effectLst/>
                <a:latin typeface="Calibri" panose="020F0502020204030204" pitchFamily="34" charset="0"/>
                <a:ea typeface="Calibri" panose="020F0502020204030204" pitchFamily="34" charset="0"/>
              </a:rPr>
              <a:t>Obbiettivi di Sviluppo del Millennio e Obbiettivi di Sviluppo Sostenibile</a:t>
            </a:r>
          </a:p>
          <a:p>
            <a:r>
              <a:rPr lang="it-IT" sz="2000" dirty="0">
                <a:solidFill>
                  <a:srgbClr val="000000"/>
                </a:solidFill>
                <a:effectLst/>
                <a:latin typeface="Calibri" panose="020F0502020204030204" pitchFamily="34" charset="0"/>
                <a:ea typeface="Calibri" panose="020F0502020204030204" pitchFamily="34" charset="0"/>
              </a:rPr>
              <a:t>Il principio del «non lasciare </a:t>
            </a:r>
            <a:r>
              <a:rPr lang="it-IT" sz="2000" dirty="0">
                <a:solidFill>
                  <a:srgbClr val="000000"/>
                </a:solidFill>
                <a:latin typeface="Calibri" panose="020F0502020204030204" pitchFamily="34" charset="0"/>
                <a:ea typeface="Calibri" panose="020F0502020204030204" pitchFamily="34" charset="0"/>
              </a:rPr>
              <a:t>nessuno indietro»</a:t>
            </a:r>
            <a:endParaRPr lang="it-IT" sz="2000" dirty="0">
              <a:solidFill>
                <a:srgbClr val="000000"/>
              </a:solidFill>
              <a:effectLst/>
              <a:latin typeface="Calibri" panose="020F0502020204030204" pitchFamily="34" charset="0"/>
              <a:ea typeface="Calibri" panose="020F0502020204030204" pitchFamily="34" charset="0"/>
            </a:endParaRPr>
          </a:p>
          <a:p>
            <a:r>
              <a:rPr lang="it-IT" sz="2000" dirty="0">
                <a:solidFill>
                  <a:srgbClr val="000000"/>
                </a:solidFill>
                <a:effectLst/>
                <a:latin typeface="Calibri" panose="020F0502020204030204" pitchFamily="34" charset="0"/>
                <a:ea typeface="Calibri" panose="020F0502020204030204" pitchFamily="34" charset="0"/>
              </a:rPr>
              <a:t>I tre pilastri della sostenibilità </a:t>
            </a:r>
          </a:p>
          <a:p>
            <a:endParaRPr lang="en-US" sz="2000" b="1" dirty="0">
              <a:solidFill>
                <a:srgbClr val="000000"/>
              </a:solidFill>
              <a:effectLst/>
              <a:latin typeface="Calibri" panose="020F0502020204030204" pitchFamily="34" charset="0"/>
              <a:ea typeface="Calibri" panose="020F0502020204030204" pitchFamily="34" charset="0"/>
            </a:endParaRPr>
          </a:p>
          <a:p>
            <a:pPr marL="342900" indent="-342900">
              <a:buAutoNum type="arabicPeriod"/>
            </a:pPr>
            <a:endParaRPr lang="en-US" sz="1400" dirty="0">
              <a:solidFill>
                <a:srgbClr val="000000"/>
              </a:solidFill>
              <a:latin typeface="Calibri" panose="020F0502020204030204" pitchFamily="34" charset="0"/>
              <a:ea typeface="Calibri" panose="020F0502020204030204" pitchFamily="34" charset="0"/>
            </a:endParaRPr>
          </a:p>
          <a:p>
            <a:endParaRPr lang="en-GB" dirty="0"/>
          </a:p>
        </p:txBody>
      </p:sp>
      <p:sp>
        <p:nvSpPr>
          <p:cNvPr id="11" name="CasellaDiTesto 10">
            <a:extLst>
              <a:ext uri="{FF2B5EF4-FFF2-40B4-BE49-F238E27FC236}">
                <a16:creationId xmlns:a16="http://schemas.microsoft.com/office/drawing/2014/main" id="{F0B1E745-4C88-9F27-14A1-95F3858B7465}"/>
              </a:ext>
            </a:extLst>
          </p:cNvPr>
          <p:cNvSpPr txBox="1"/>
          <p:nvPr/>
        </p:nvSpPr>
        <p:spPr>
          <a:xfrm>
            <a:off x="8394654" y="6068895"/>
            <a:ext cx="2110625"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(Fonte: </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Onu, 2023</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
        <p:nvSpPr>
          <p:cNvPr id="12" name="CasellaDiTesto 11">
            <a:extLst>
              <a:ext uri="{FF2B5EF4-FFF2-40B4-BE49-F238E27FC236}">
                <a16:creationId xmlns:a16="http://schemas.microsoft.com/office/drawing/2014/main" id="{8FF0958B-A3DF-0B88-22AA-1C8FA4B98669}"/>
              </a:ext>
            </a:extLst>
          </p:cNvPr>
          <p:cNvSpPr txBox="1"/>
          <p:nvPr/>
        </p:nvSpPr>
        <p:spPr>
          <a:xfrm>
            <a:off x="834038" y="4559139"/>
            <a:ext cx="4933841" cy="369332"/>
          </a:xfrm>
          <a:prstGeom prst="rect">
            <a:avLst/>
          </a:prstGeom>
          <a:noFill/>
        </p:spPr>
        <p:txBody>
          <a:bodyPr wrap="square" rtlCol="0">
            <a:spAutoFit/>
          </a:bodyPr>
          <a:lstStyle/>
          <a:p>
            <a:r>
              <a:rPr lang="it-IT" kern="100" dirty="0">
                <a:latin typeface="Calibri" panose="020F0502020204030204" pitchFamily="34" charset="0"/>
                <a:ea typeface="Calibri" panose="020F0502020204030204" pitchFamily="34" charset="0"/>
              </a:rPr>
              <a:t>Un </a:t>
            </a:r>
            <a:r>
              <a:rPr lang="it-IT" b="1" kern="100" dirty="0">
                <a:latin typeface="Calibri" panose="020F0502020204030204" pitchFamily="34" charset="0"/>
                <a:ea typeface="Calibri" panose="020F0502020204030204" pitchFamily="34" charset="0"/>
              </a:rPr>
              <a:t>approccio olistico </a:t>
            </a:r>
            <a:r>
              <a:rPr lang="it-IT" kern="100" dirty="0">
                <a:latin typeface="Calibri" panose="020F0502020204030204" pitchFamily="34" charset="0"/>
                <a:ea typeface="Calibri" panose="020F0502020204030204" pitchFamily="34" charset="0"/>
              </a:rPr>
              <a:t>per </a:t>
            </a:r>
            <a:r>
              <a:rPr lang="it-IT" u="sng" kern="100" dirty="0">
                <a:latin typeface="Calibri" panose="020F0502020204030204" pitchFamily="34" charset="0"/>
                <a:ea typeface="Calibri" panose="020F0502020204030204" pitchFamily="34" charset="0"/>
              </a:rPr>
              <a:t>sfide interconnesse</a:t>
            </a:r>
            <a:r>
              <a:rPr lang="it-IT" kern="100" dirty="0">
                <a:latin typeface="Calibri" panose="020F0502020204030204" pitchFamily="34" charset="0"/>
                <a:ea typeface="Calibri" panose="020F0502020204030204" pitchFamily="34" charset="0"/>
              </a:rPr>
              <a:t>.</a:t>
            </a:r>
            <a:endParaRPr lang="it-IT" dirty="0"/>
          </a:p>
        </p:txBody>
      </p:sp>
      <p:sp>
        <p:nvSpPr>
          <p:cNvPr id="13" name="CasellaDiTesto 12">
            <a:extLst>
              <a:ext uri="{FF2B5EF4-FFF2-40B4-BE49-F238E27FC236}">
                <a16:creationId xmlns:a16="http://schemas.microsoft.com/office/drawing/2014/main" id="{9E1D9FDF-FFBA-14E2-A086-FCD2F98823DD}"/>
              </a:ext>
            </a:extLst>
          </p:cNvPr>
          <p:cNvSpPr txBox="1"/>
          <p:nvPr/>
        </p:nvSpPr>
        <p:spPr>
          <a:xfrm>
            <a:off x="834038" y="5248966"/>
            <a:ext cx="4282753" cy="1200329"/>
          </a:xfrm>
          <a:prstGeom prst="rect">
            <a:avLst/>
          </a:prstGeom>
          <a:noFill/>
          <a:ln>
            <a:solidFill>
              <a:srgbClr val="0D9ADA"/>
            </a:solidFill>
          </a:ln>
        </p:spPr>
        <p:txBody>
          <a:bodyPr wrap="square">
            <a:spAutoFit/>
          </a:bodyPr>
          <a:lstStyle/>
          <a:p>
            <a:pPr algn="just"/>
            <a:r>
              <a:rPr lang="it-IT" i="1" kern="100" dirty="0">
                <a:latin typeface="Calibri" panose="020F0502020204030204" pitchFamily="34" charset="0"/>
                <a:ea typeface="Calibri" panose="020F0502020204030204" pitchFamily="34" charset="0"/>
              </a:rPr>
              <a:t>Ad esempio, migliorare l'accesso all'istruzione </a:t>
            </a:r>
            <a:r>
              <a:rPr lang="it-IT" b="1" kern="100" dirty="0">
                <a:latin typeface="Calibri" panose="020F0502020204030204" pitchFamily="34" charset="0"/>
                <a:ea typeface="Calibri" panose="020F0502020204030204" pitchFamily="34" charset="0"/>
              </a:rPr>
              <a:t>(OSS 4) </a:t>
            </a:r>
            <a:r>
              <a:rPr lang="it-IT" i="1" kern="100" dirty="0">
                <a:latin typeface="Calibri" panose="020F0502020204030204" pitchFamily="34" charset="0"/>
                <a:ea typeface="Calibri" panose="020F0502020204030204" pitchFamily="34" charset="0"/>
              </a:rPr>
              <a:t>può portare a migliori risultati in termini di salute </a:t>
            </a:r>
            <a:r>
              <a:rPr lang="it-IT" b="1" kern="100" dirty="0">
                <a:latin typeface="Calibri" panose="020F0502020204030204" pitchFamily="34" charset="0"/>
                <a:ea typeface="Calibri" panose="020F0502020204030204" pitchFamily="34" charset="0"/>
              </a:rPr>
              <a:t>(OSS 3) </a:t>
            </a:r>
            <a:r>
              <a:rPr lang="it-IT" i="1" kern="100" dirty="0">
                <a:latin typeface="Calibri" panose="020F0502020204030204" pitchFamily="34" charset="0"/>
                <a:ea typeface="Calibri" panose="020F0502020204030204" pitchFamily="34" charset="0"/>
              </a:rPr>
              <a:t>e di riduzione delle disuguaglianze </a:t>
            </a:r>
            <a:r>
              <a:rPr lang="it-IT" b="1" kern="100" dirty="0">
                <a:latin typeface="Calibri" panose="020F0502020204030204" pitchFamily="34" charset="0"/>
                <a:ea typeface="Calibri" panose="020F0502020204030204" pitchFamily="34" charset="0"/>
              </a:rPr>
              <a:t>(OSS 10) </a:t>
            </a:r>
            <a:r>
              <a:rPr lang="it-IT" i="1" kern="100" dirty="0">
                <a:latin typeface="Calibri" panose="020F0502020204030204" pitchFamily="34" charset="0"/>
                <a:ea typeface="Calibri" panose="020F0502020204030204" pitchFamily="34" charset="0"/>
              </a:rPr>
              <a:t>.</a:t>
            </a:r>
            <a:endParaRPr lang="it-IT" dirty="0"/>
          </a:p>
        </p:txBody>
      </p:sp>
      <p:cxnSp>
        <p:nvCxnSpPr>
          <p:cNvPr id="14" name="Connettore 2 13">
            <a:extLst>
              <a:ext uri="{FF2B5EF4-FFF2-40B4-BE49-F238E27FC236}">
                <a16:creationId xmlns:a16="http://schemas.microsoft.com/office/drawing/2014/main" id="{0919FB7A-1915-2A28-59FD-9E641DB90BD6}"/>
              </a:ext>
            </a:extLst>
          </p:cNvPr>
          <p:cNvCxnSpPr>
            <a:cxnSpLocks/>
          </p:cNvCxnSpPr>
          <p:nvPr/>
        </p:nvCxnSpPr>
        <p:spPr>
          <a:xfrm>
            <a:off x="3620277"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A215022-020A-44F1-5CE2-6A34CD5F9E7F}"/>
              </a:ext>
            </a:extLst>
          </p:cNvPr>
          <p:cNvCxnSpPr>
            <a:cxnSpLocks/>
          </p:cNvCxnSpPr>
          <p:nvPr/>
        </p:nvCxnSpPr>
        <p:spPr>
          <a:xfrm>
            <a:off x="1682620"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8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Rapporto tra OSS e agricoltura</a:t>
            </a:r>
            <a:r>
              <a:rPr lang="en-US" sz="4400" dirty="0"/>
              <a:t> </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it-IT" sz="1800" kern="100" dirty="0">
                <a:latin typeface="Calibri" panose="020F0502020204030204" pitchFamily="34" charset="0"/>
                <a:ea typeface="Calibri" panose="020F0502020204030204" pitchFamily="34" charset="0"/>
              </a:rPr>
              <a:t>L'agricoltura svolge un ruolo cruciale nel raggiungimento di diversi Obiettivi di Sviluppo Sostenibile, poiché è intimamente legata alla sicurezza alimentare globale, alla riduzione della povertà, alla sostenibilità ambientale e alla crescita economica. </a:t>
            </a:r>
            <a:endParaRPr lang="en-US" sz="1800" kern="100" dirty="0">
              <a:latin typeface="Calibri" panose="020F0502020204030204" pitchFamily="34" charset="0"/>
              <a:ea typeface="Calibri" panose="020F0502020204030204" pitchFamily="34" charset="0"/>
            </a:endParaRP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21</a:t>
            </a:fld>
            <a:endParaRPr lang="en-US" dirty="0"/>
          </a:p>
        </p:txBody>
      </p:sp>
      <p:pic>
        <p:nvPicPr>
          <p:cNvPr id="5" name="Picture 2" descr="SDG Alliance – Regenerative Agriculture: Feeding the World Sustainably -  Tech.Forum - Networking Platform">
            <a:extLst>
              <a:ext uri="{FF2B5EF4-FFF2-40B4-BE49-F238E27FC236}">
                <a16:creationId xmlns:a16="http://schemas.microsoft.com/office/drawing/2014/main" id="{6A4A2E01-FDAF-093D-CAC4-1CD296AC8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563" y="1959043"/>
            <a:ext cx="4579869" cy="457986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638555D4-09C2-48A1-826C-62537BC6B542}"/>
              </a:ext>
            </a:extLst>
          </p:cNvPr>
          <p:cNvSpPr txBox="1"/>
          <p:nvPr/>
        </p:nvSpPr>
        <p:spPr>
          <a:xfrm>
            <a:off x="627478" y="2828835"/>
            <a:ext cx="5421872" cy="923330"/>
          </a:xfrm>
          <a:prstGeom prst="rect">
            <a:avLst/>
          </a:prstGeom>
          <a:noFill/>
        </p:spPr>
        <p:txBody>
          <a:bodyPr wrap="square">
            <a:spAutoFit/>
          </a:bodyPr>
          <a:lstStyle/>
          <a:p>
            <a:pPr algn="just"/>
            <a:r>
              <a:rPr lang="it-IT" dirty="0">
                <a:solidFill>
                  <a:srgbClr val="374151"/>
                </a:solidFill>
                <a:latin typeface="Söhne"/>
              </a:rPr>
              <a:t>Promuovere la </a:t>
            </a:r>
            <a:r>
              <a:rPr lang="it-IT" u="sng" dirty="0">
                <a:solidFill>
                  <a:srgbClr val="374151"/>
                </a:solidFill>
                <a:latin typeface="Söhne"/>
              </a:rPr>
              <a:t>sicurezza alimentare</a:t>
            </a:r>
            <a:r>
              <a:rPr lang="it-IT" dirty="0">
                <a:solidFill>
                  <a:srgbClr val="374151"/>
                </a:solidFill>
                <a:latin typeface="Söhne"/>
              </a:rPr>
              <a:t> e l'</a:t>
            </a:r>
            <a:r>
              <a:rPr lang="it-IT" u="sng" dirty="0">
                <a:solidFill>
                  <a:srgbClr val="374151"/>
                </a:solidFill>
                <a:latin typeface="Söhne"/>
              </a:rPr>
              <a:t>agricoltura sostenibile</a:t>
            </a:r>
            <a:r>
              <a:rPr lang="it-IT" dirty="0">
                <a:solidFill>
                  <a:srgbClr val="374151"/>
                </a:solidFill>
                <a:latin typeface="Söhne"/>
              </a:rPr>
              <a:t>, affrontando al contempo le </a:t>
            </a:r>
            <a:r>
              <a:rPr lang="it-IT" u="sng" dirty="0">
                <a:solidFill>
                  <a:srgbClr val="374151"/>
                </a:solidFill>
                <a:latin typeface="Söhne"/>
              </a:rPr>
              <a:t>sfide ambientali e sociali</a:t>
            </a:r>
            <a:r>
              <a:rPr lang="it-IT" dirty="0">
                <a:solidFill>
                  <a:srgbClr val="374151"/>
                </a:solidFill>
                <a:latin typeface="Söhne"/>
              </a:rPr>
              <a:t> associate alla </a:t>
            </a:r>
            <a:r>
              <a:rPr lang="it-IT" u="sng" dirty="0">
                <a:solidFill>
                  <a:srgbClr val="374151"/>
                </a:solidFill>
                <a:latin typeface="Söhne"/>
              </a:rPr>
              <a:t>produzione alimentare</a:t>
            </a:r>
            <a:endParaRPr lang="it-IT" u="sng" dirty="0"/>
          </a:p>
        </p:txBody>
      </p:sp>
      <p:sp>
        <p:nvSpPr>
          <p:cNvPr id="10" name="CasellaDiTesto 9">
            <a:extLst>
              <a:ext uri="{FF2B5EF4-FFF2-40B4-BE49-F238E27FC236}">
                <a16:creationId xmlns:a16="http://schemas.microsoft.com/office/drawing/2014/main" id="{33A55144-C6D6-EB48-726E-B475A5CA2571}"/>
              </a:ext>
            </a:extLst>
          </p:cNvPr>
          <p:cNvSpPr txBox="1"/>
          <p:nvPr/>
        </p:nvSpPr>
        <p:spPr>
          <a:xfrm>
            <a:off x="704371" y="5363462"/>
            <a:ext cx="6303185" cy="369332"/>
          </a:xfrm>
          <a:prstGeom prst="rect">
            <a:avLst/>
          </a:prstGeom>
          <a:noFill/>
          <a:ln>
            <a:solidFill>
              <a:srgbClr val="0D9ADA"/>
            </a:solidFill>
          </a:ln>
        </p:spPr>
        <p:txBody>
          <a:bodyPr wrap="square">
            <a:spAutoFit/>
          </a:bodyPr>
          <a:lstStyle/>
          <a:p>
            <a:r>
              <a:rPr lang="it-IT" b="0" i="0" dirty="0">
                <a:solidFill>
                  <a:srgbClr val="374151"/>
                </a:solidFill>
                <a:effectLst/>
                <a:latin typeface="Söhne"/>
              </a:rPr>
              <a:t>un mondo più equo, sostenibile e prospero per tutte e  tutti</a:t>
            </a:r>
            <a:r>
              <a:rPr lang="en-US" b="0" i="0" dirty="0">
                <a:solidFill>
                  <a:srgbClr val="374151"/>
                </a:solidFill>
                <a:effectLst/>
                <a:latin typeface="Söhne"/>
              </a:rPr>
              <a:t>.</a:t>
            </a:r>
            <a:endParaRPr lang="it-IT" dirty="0"/>
          </a:p>
        </p:txBody>
      </p:sp>
      <p:cxnSp>
        <p:nvCxnSpPr>
          <p:cNvPr id="16" name="Connettore 2 15">
            <a:extLst>
              <a:ext uri="{FF2B5EF4-FFF2-40B4-BE49-F238E27FC236}">
                <a16:creationId xmlns:a16="http://schemas.microsoft.com/office/drawing/2014/main" id="{72CA9A9C-0E00-9AA1-FB3F-E512F432F886}"/>
              </a:ext>
            </a:extLst>
          </p:cNvPr>
          <p:cNvCxnSpPr/>
          <p:nvPr/>
        </p:nvCxnSpPr>
        <p:spPr>
          <a:xfrm>
            <a:off x="3338414" y="4739675"/>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4B5F14D-D0EC-4648-9C27-A4B7CD4F8591}"/>
              </a:ext>
            </a:extLst>
          </p:cNvPr>
          <p:cNvCxnSpPr/>
          <p:nvPr/>
        </p:nvCxnSpPr>
        <p:spPr>
          <a:xfrm flipV="1">
            <a:off x="3338414" y="3820340"/>
            <a:ext cx="0" cy="485191"/>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30DB3BD0-FA39-5034-BCE7-555A1E0409EC}"/>
              </a:ext>
            </a:extLst>
          </p:cNvPr>
          <p:cNvSpPr txBox="1"/>
          <p:nvPr/>
        </p:nvSpPr>
        <p:spPr>
          <a:xfrm>
            <a:off x="2590019" y="4345265"/>
            <a:ext cx="1496790" cy="369332"/>
          </a:xfrm>
          <a:prstGeom prst="rect">
            <a:avLst/>
          </a:prstGeom>
          <a:noFill/>
        </p:spPr>
        <p:txBody>
          <a:bodyPr wrap="square" rtlCol="0">
            <a:spAutoFit/>
          </a:bodyPr>
          <a:lstStyle/>
          <a:p>
            <a:pPr algn="just"/>
            <a:r>
              <a:rPr lang="it-IT" kern="100" dirty="0">
                <a:latin typeface="Calibri" panose="020F0502020204030204" pitchFamily="34" charset="0"/>
                <a:ea typeface="Calibri" panose="020F0502020204030204" pitchFamily="34" charset="0"/>
              </a:rPr>
              <a:t>può portare a </a:t>
            </a:r>
            <a:endParaRPr lang="it-IT" dirty="0"/>
          </a:p>
        </p:txBody>
      </p:sp>
    </p:spTree>
    <p:extLst>
      <p:ext uri="{BB962C8B-B14F-4D97-AF65-F5344CB8AC3E}">
        <p14:creationId xmlns:p14="http://schemas.microsoft.com/office/powerpoint/2010/main" val="419867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138646" y="580866"/>
            <a:ext cx="10670177" cy="877888"/>
          </a:xfrm>
        </p:spPr>
        <p:txBody>
          <a:bodyPr>
            <a:normAutofit fontScale="90000"/>
          </a:bodyPr>
          <a:lstStyle/>
          <a:p>
            <a:r>
              <a:rPr lang="it-IT" dirty="0"/>
              <a:t>R</a:t>
            </a:r>
            <a:r>
              <a:rPr lang="it-IT" sz="4400" dirty="0"/>
              <a:t>apporto tra l'agricoltura e alcuni degli OSS più rilevanti: </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a:xfrm>
            <a:off x="838200" y="6421438"/>
            <a:ext cx="9982200" cy="600074"/>
          </a:xfrm>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22</a:t>
            </a:fld>
            <a:endParaRPr lang="en-US" dirty="0"/>
          </a:p>
        </p:txBody>
      </p:sp>
      <p:graphicFrame>
        <p:nvGraphicFramePr>
          <p:cNvPr id="11" name="Tabella 5">
            <a:extLst>
              <a:ext uri="{FF2B5EF4-FFF2-40B4-BE49-F238E27FC236}">
                <a16:creationId xmlns:a16="http://schemas.microsoft.com/office/drawing/2014/main" id="{B79C8ED1-1C28-8B56-F0AB-78C3ADF949CA}"/>
              </a:ext>
            </a:extLst>
          </p:cNvPr>
          <p:cNvGraphicFramePr>
            <a:graphicFrameLocks noGrp="1"/>
          </p:cNvGraphicFramePr>
          <p:nvPr>
            <p:extLst>
              <p:ext uri="{D42A27DB-BD31-4B8C-83A1-F6EECF244321}">
                <p14:modId xmlns:p14="http://schemas.microsoft.com/office/powerpoint/2010/main" val="2467057901"/>
              </p:ext>
            </p:extLst>
          </p:nvPr>
        </p:nvGraphicFramePr>
        <p:xfrm>
          <a:off x="460214" y="1483015"/>
          <a:ext cx="11023600" cy="5055897"/>
        </p:xfrm>
        <a:graphic>
          <a:graphicData uri="http://schemas.openxmlformats.org/drawingml/2006/table">
            <a:tbl>
              <a:tblPr firstRow="1" bandRow="1">
                <a:tableStyleId>{2A488322-F2BA-4B5B-9748-0D474271808F}</a:tableStyleId>
              </a:tblPr>
              <a:tblGrid>
                <a:gridCol w="4549802">
                  <a:extLst>
                    <a:ext uri="{9D8B030D-6E8A-4147-A177-3AD203B41FA5}">
                      <a16:colId xmlns:a16="http://schemas.microsoft.com/office/drawing/2014/main" val="750970025"/>
                    </a:ext>
                  </a:extLst>
                </a:gridCol>
                <a:gridCol w="6473798">
                  <a:extLst>
                    <a:ext uri="{9D8B030D-6E8A-4147-A177-3AD203B41FA5}">
                      <a16:colId xmlns:a16="http://schemas.microsoft.com/office/drawing/2014/main" val="1029336867"/>
                    </a:ext>
                  </a:extLst>
                </a:gridCol>
              </a:tblGrid>
              <a:tr h="271784">
                <a:tc>
                  <a:txBody>
                    <a:bodyPr/>
                    <a:lstStyle/>
                    <a:p>
                      <a:pPr algn="ctr"/>
                      <a:r>
                        <a:rPr lang="it-IT" sz="1400" noProof="0" dirty="0"/>
                        <a:t>Obbiettivi di Sviluppo Sostenibile (OSS</a:t>
                      </a:r>
                      <a:r>
                        <a:rPr lang="it-IT" sz="1400" dirty="0"/>
                        <a:t>)</a:t>
                      </a:r>
                    </a:p>
                  </a:txBody>
                  <a:tcPr/>
                </a:tc>
                <a:tc>
                  <a:txBody>
                    <a:bodyPr/>
                    <a:lstStyle/>
                    <a:p>
                      <a:pPr algn="ctr"/>
                      <a:r>
                        <a:rPr lang="it-IT" sz="1400" noProof="0" dirty="0"/>
                        <a:t>Importanza per la bioeconomia e l’agricoltura</a:t>
                      </a:r>
                      <a:endParaRPr lang="it-IT" sz="1400" dirty="0"/>
                    </a:p>
                  </a:txBody>
                  <a:tcPr/>
                </a:tc>
                <a:extLst>
                  <a:ext uri="{0D108BD9-81ED-4DB2-BD59-A6C34878D82A}">
                    <a16:rowId xmlns:a16="http://schemas.microsoft.com/office/drawing/2014/main" val="2789637652"/>
                  </a:ext>
                </a:extLst>
              </a:tr>
              <a:tr h="67945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rPr>
                        <a:t>OSS 2</a:t>
                      </a:r>
                      <a:r>
                        <a:rPr lang="en-US" sz="1400" kern="1200" dirty="0">
                          <a:solidFill>
                            <a:schemeClr val="dk1"/>
                          </a:solidFill>
                          <a:effectLst/>
                        </a:rPr>
                        <a:t>: Fame zero</a:t>
                      </a:r>
                      <a:endParaRPr lang="it-IT" sz="1400" kern="1200" dirty="0">
                        <a:solidFill>
                          <a:schemeClr val="dk1"/>
                        </a:solidFill>
                        <a:effectLst/>
                      </a:endParaRPr>
                    </a:p>
                    <a:p>
                      <a:pPr algn="just"/>
                      <a:endParaRPr lang="it-IT" sz="1400" dirty="0"/>
                    </a:p>
                  </a:txBody>
                  <a:tcPr/>
                </a:tc>
                <a:tc>
                  <a:txBody>
                    <a:bodyPr/>
                    <a:lstStyle/>
                    <a:p>
                      <a:pPr algn="just"/>
                      <a:r>
                        <a:rPr lang="it-IT" sz="1400" dirty="0"/>
                        <a:t>Le pratiche agricole sostenibili possono aumentare la produzione alimentare e garantire che il cibo nutriente sia disponibile e accessibile per tutte e tutti, riducendo così la fame e la malnutrizione.</a:t>
                      </a:r>
                    </a:p>
                  </a:txBody>
                  <a:tcPr/>
                </a:tc>
                <a:extLst>
                  <a:ext uri="{0D108BD9-81ED-4DB2-BD59-A6C34878D82A}">
                    <a16:rowId xmlns:a16="http://schemas.microsoft.com/office/drawing/2014/main" val="3481917481"/>
                  </a:ext>
                </a:extLst>
              </a:tr>
              <a:tr h="4756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rPr>
                        <a:t>OSS 3</a:t>
                      </a:r>
                      <a:r>
                        <a:rPr lang="en-US" sz="1400" kern="1200" dirty="0">
                          <a:solidFill>
                            <a:schemeClr val="dk1"/>
                          </a:solidFill>
                          <a:effectLst/>
                        </a:rPr>
                        <a:t>: </a:t>
                      </a:r>
                      <a:r>
                        <a:rPr lang="it-IT" sz="1400" kern="1200" noProof="0" dirty="0">
                          <a:solidFill>
                            <a:schemeClr val="dk1"/>
                          </a:solidFill>
                          <a:effectLst/>
                        </a:rPr>
                        <a:t>Buona salute e benessere</a:t>
                      </a:r>
                      <a:endParaRPr lang="it-IT" sz="1400" noProof="0" dirty="0"/>
                    </a:p>
                  </a:txBody>
                  <a:tcPr/>
                </a:tc>
                <a:tc>
                  <a:txBody>
                    <a:bodyPr/>
                    <a:lstStyle/>
                    <a:p>
                      <a:pPr algn="just"/>
                      <a:r>
                        <a:rPr lang="it-IT" sz="1400" dirty="0"/>
                        <a:t>Le pratiche agricole che privilegiano l'uso di input agricoli sicuri e salutari possono contribuire a migliorare i risultati in termini di salute.</a:t>
                      </a:r>
                    </a:p>
                  </a:txBody>
                  <a:tcPr/>
                </a:tc>
                <a:extLst>
                  <a:ext uri="{0D108BD9-81ED-4DB2-BD59-A6C34878D82A}">
                    <a16:rowId xmlns:a16="http://schemas.microsoft.com/office/drawing/2014/main" val="2017148825"/>
                  </a:ext>
                </a:extLst>
              </a:tr>
              <a:tr h="3881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b="1" noProof="0" dirty="0"/>
                        <a:t>OSS 8: </a:t>
                      </a:r>
                      <a:r>
                        <a:rPr lang="it-IT" sz="1400" noProof="0" dirty="0"/>
                        <a:t>Lavoro dignitoso e crescita economica</a:t>
                      </a:r>
                    </a:p>
                  </a:txBody>
                  <a:tcPr/>
                </a:tc>
                <a:tc>
                  <a:txBody>
                    <a:bodyPr/>
                    <a:lstStyle/>
                    <a:p>
                      <a:pPr algn="just"/>
                      <a:r>
                        <a:rPr lang="it-IT" sz="1400" dirty="0"/>
                        <a:t>Le pratiche agricole sostenibili e lo sviluppo di industrie attente ai principi della bioeconomia possono creare posti di lavoro, stimolare la crescita economica e migliorare la qualità della vita.</a:t>
                      </a:r>
                    </a:p>
                  </a:txBody>
                  <a:tcPr/>
                </a:tc>
                <a:extLst>
                  <a:ext uri="{0D108BD9-81ED-4DB2-BD59-A6C34878D82A}">
                    <a16:rowId xmlns:a16="http://schemas.microsoft.com/office/drawing/2014/main" val="2020220660"/>
                  </a:ext>
                </a:extLst>
              </a:tr>
              <a:tr h="679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rPr>
                        <a:t>OSS 12</a:t>
                      </a:r>
                      <a:r>
                        <a:rPr lang="en-US" sz="1400" kern="1200" dirty="0">
                          <a:solidFill>
                            <a:schemeClr val="dk1"/>
                          </a:solidFill>
                          <a:effectLst/>
                        </a:rPr>
                        <a:t>: </a:t>
                      </a:r>
                      <a:r>
                        <a:rPr lang="it-IT" sz="1400" kern="1200" noProof="0" dirty="0">
                          <a:solidFill>
                            <a:schemeClr val="dk1"/>
                          </a:solidFill>
                          <a:effectLst/>
                        </a:rPr>
                        <a:t>Consumo e produzione responsabili</a:t>
                      </a:r>
                      <a:endParaRPr lang="it-IT" sz="1400" noProof="0" dirty="0"/>
                    </a:p>
                  </a:txBody>
                  <a:tcPr/>
                </a:tc>
                <a:tc>
                  <a:txBody>
                    <a:bodyPr/>
                    <a:lstStyle/>
                    <a:p>
                      <a:pPr algn="just"/>
                      <a:r>
                        <a:rPr lang="it-IT" sz="1400" kern="1200" dirty="0">
                          <a:solidFill>
                            <a:schemeClr val="dk1"/>
                          </a:solidFill>
                          <a:effectLst/>
                        </a:rPr>
                        <a:t>Le pratiche agricole sostenibili possono contribuire a ridurre gli sprechi, a migliorare l'efficienza delle risorse e a minimizzare l'impatto ambientale dell'agricoltura.</a:t>
                      </a:r>
                      <a:endParaRPr lang="it-IT" sz="1400" dirty="0"/>
                    </a:p>
                  </a:txBody>
                  <a:tcPr/>
                </a:tc>
                <a:extLst>
                  <a:ext uri="{0D108BD9-81ED-4DB2-BD59-A6C34878D82A}">
                    <a16:rowId xmlns:a16="http://schemas.microsoft.com/office/drawing/2014/main" val="1017015894"/>
                  </a:ext>
                </a:extLst>
              </a:tr>
              <a:tr h="67945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rPr>
                        <a:t>OSS 13</a:t>
                      </a:r>
                      <a:r>
                        <a:rPr lang="en-US" sz="1400" kern="1200" dirty="0">
                          <a:solidFill>
                            <a:schemeClr val="dk1"/>
                          </a:solidFill>
                          <a:effectLst/>
                        </a:rPr>
                        <a:t>: Azione per il </a:t>
                      </a:r>
                      <a:r>
                        <a:rPr lang="it-IT" sz="1400" kern="1200" noProof="0" dirty="0">
                          <a:solidFill>
                            <a:schemeClr val="dk1"/>
                          </a:solidFill>
                          <a:effectLst/>
                        </a:rPr>
                        <a:t>clima</a:t>
                      </a:r>
                      <a:endParaRPr lang="it-IT" sz="1400" noProof="0" dirty="0"/>
                    </a:p>
                  </a:txBody>
                  <a:tcPr/>
                </a:tc>
                <a:tc>
                  <a:txBody>
                    <a:bodyPr/>
                    <a:lstStyle/>
                    <a:p>
                      <a:pPr algn="just"/>
                      <a:r>
                        <a:rPr lang="it-IT" sz="1400" kern="1200" dirty="0">
                          <a:solidFill>
                            <a:schemeClr val="dk1"/>
                          </a:solidFill>
                          <a:effectLst/>
                        </a:rPr>
                        <a:t>Le tecniche agricole sostenibili, come la rotazione delle colture e </a:t>
                      </a:r>
                      <a:r>
                        <a:rPr lang="it-IT" sz="1400" kern="1200" noProof="0" dirty="0">
                          <a:solidFill>
                            <a:schemeClr val="dk1"/>
                          </a:solidFill>
                          <a:effectLst/>
                        </a:rPr>
                        <a:t>l'</a:t>
                      </a:r>
                      <a:r>
                        <a:rPr lang="it-IT" sz="1400" kern="1200" noProof="0" dirty="0" err="1">
                          <a:solidFill>
                            <a:schemeClr val="dk1"/>
                          </a:solidFill>
                          <a:effectLst/>
                        </a:rPr>
                        <a:t>agroforestazione</a:t>
                      </a:r>
                      <a:r>
                        <a:rPr lang="it-IT" sz="1400" kern="1200" dirty="0">
                          <a:solidFill>
                            <a:schemeClr val="dk1"/>
                          </a:solidFill>
                          <a:effectLst/>
                        </a:rPr>
                        <a:t>, possono sequestrare il carbonio, ridurre le emissioni di gas serra e rendere l'agricoltura più resistente ai cambiamenti climatici.</a:t>
                      </a:r>
                      <a:endParaRPr lang="it-IT" sz="1400" dirty="0"/>
                    </a:p>
                  </a:txBody>
                  <a:tcPr/>
                </a:tc>
                <a:extLst>
                  <a:ext uri="{0D108BD9-81ED-4DB2-BD59-A6C34878D82A}">
                    <a16:rowId xmlns:a16="http://schemas.microsoft.com/office/drawing/2014/main" val="2073046260"/>
                  </a:ext>
                </a:extLst>
              </a:tr>
              <a:tr h="67945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rPr>
                        <a:t>OSS 14</a:t>
                      </a:r>
                      <a:r>
                        <a:rPr lang="en-US" sz="1400" kern="1200" dirty="0">
                          <a:solidFill>
                            <a:schemeClr val="dk1"/>
                          </a:solidFill>
                          <a:effectLst/>
                        </a:rPr>
                        <a:t>: </a:t>
                      </a:r>
                      <a:r>
                        <a:rPr lang="it-IT" sz="1400" kern="1200" dirty="0">
                          <a:solidFill>
                            <a:schemeClr val="dk1"/>
                          </a:solidFill>
                          <a:effectLst/>
                        </a:rPr>
                        <a:t>Vita sott’acqua</a:t>
                      </a:r>
                    </a:p>
                    <a:p>
                      <a:pPr algn="just"/>
                      <a:endParaRPr lang="it-IT" sz="14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400" kern="1200" dirty="0">
                          <a:solidFill>
                            <a:schemeClr val="dk1"/>
                          </a:solidFill>
                          <a:effectLst/>
                        </a:rPr>
                        <a:t>L'acquacoltura e la pesca sostenibile possono contribuire a ridurre la pressione sugli stock ittici selvatici, contribuendo alla conservazione degli ecosistemi marini.</a:t>
                      </a:r>
                      <a:endParaRPr lang="it-IT" sz="1400" kern="1200" dirty="0">
                        <a:solidFill>
                          <a:schemeClr val="dk1"/>
                        </a:solidFill>
                        <a:effectLst/>
                        <a:latin typeface="+mn-lt"/>
                        <a:ea typeface="+mn-ea"/>
                        <a:cs typeface="+mn-cs"/>
                      </a:endParaRPr>
                    </a:p>
                  </a:txBody>
                  <a:tcPr/>
                </a:tc>
                <a:extLst>
                  <a:ext uri="{0D108BD9-81ED-4DB2-BD59-A6C34878D82A}">
                    <a16:rowId xmlns:a16="http://schemas.microsoft.com/office/drawing/2014/main" val="1741258122"/>
                  </a:ext>
                </a:extLst>
              </a:tr>
              <a:tr h="67945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rPr>
                        <a:t>OSS 15</a:t>
                      </a:r>
                      <a:r>
                        <a:rPr lang="en-US" sz="1400" kern="1200" dirty="0">
                          <a:solidFill>
                            <a:schemeClr val="dk1"/>
                          </a:solidFill>
                          <a:effectLst/>
                        </a:rPr>
                        <a:t>: Vita </a:t>
                      </a:r>
                      <a:r>
                        <a:rPr lang="it-IT" sz="1400" kern="1200" noProof="0" dirty="0">
                          <a:solidFill>
                            <a:schemeClr val="dk1"/>
                          </a:solidFill>
                          <a:effectLst/>
                        </a:rPr>
                        <a:t>sulla</a:t>
                      </a:r>
                      <a:r>
                        <a:rPr lang="en-US" sz="1400" kern="1200" dirty="0">
                          <a:solidFill>
                            <a:schemeClr val="dk1"/>
                          </a:solidFill>
                          <a:effectLst/>
                        </a:rPr>
                        <a:t> terra</a:t>
                      </a:r>
                      <a:endParaRPr lang="it-IT" sz="1400" dirty="0"/>
                    </a:p>
                  </a:txBody>
                  <a:tcPr/>
                </a:tc>
                <a:tc>
                  <a:txBody>
                    <a:bodyPr/>
                    <a:lstStyle/>
                    <a:p>
                      <a:pPr algn="just"/>
                      <a:r>
                        <a:rPr lang="it-IT" sz="1400" dirty="0"/>
                        <a:t>Le pratiche di gestione sostenibile della terra possono aiutare a proteggere la biodiversità, a prevenire la deforestazione e a ripristinare i terreni degradati.</a:t>
                      </a:r>
                    </a:p>
                  </a:txBody>
                  <a:tcPr/>
                </a:tc>
                <a:extLst>
                  <a:ext uri="{0D108BD9-81ED-4DB2-BD59-A6C34878D82A}">
                    <a16:rowId xmlns:a16="http://schemas.microsoft.com/office/drawing/2014/main" val="3312618777"/>
                  </a:ext>
                </a:extLst>
              </a:tr>
            </a:tbl>
          </a:graphicData>
        </a:graphic>
      </p:graphicFrame>
    </p:spTree>
    <p:extLst>
      <p:ext uri="{BB962C8B-B14F-4D97-AF65-F5344CB8AC3E}">
        <p14:creationId xmlns:p14="http://schemas.microsoft.com/office/powerpoint/2010/main" val="191570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Attività pratica #3</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it-IT"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Discussione di gruppo</a:t>
            </a:r>
            <a:endParaRPr lang="it-IT" i="1" kern="100" dirty="0">
              <a:solidFill>
                <a:srgbClr val="000000"/>
              </a:solidFill>
              <a:latin typeface="Calibri" panose="020F0502020204030204" pitchFamily="34" charset="0"/>
              <a:ea typeface="Calibri" panose="020F0502020204030204" pitchFamily="34" charset="0"/>
              <a:cs typeface="Open Sans" panose="020B0606030504020204" pitchFamily="34" charset="0"/>
            </a:endParaRPr>
          </a:p>
          <a:p>
            <a:pPr marL="0" indent="0" algn="ctr">
              <a:buNone/>
            </a:pPr>
            <a:r>
              <a:rPr lang="it-IT"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Quali sono le potenziali conseguenze ambientali di un approccio all'agricoltura basato sulla bioeconomia e in che modo queste possono allinearsi con gli OSS relativi alla sostenibilità ambientale?</a:t>
            </a:r>
            <a:endParaRPr lang="it-IT" sz="2800" dirty="0"/>
          </a:p>
        </p:txBody>
      </p:sp>
    </p:spTree>
    <p:extLst>
      <p:ext uri="{BB962C8B-B14F-4D97-AF65-F5344CB8AC3E}">
        <p14:creationId xmlns:p14="http://schemas.microsoft.com/office/powerpoint/2010/main" val="383796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Green Deal europeo</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n-US" sz="1800" kern="100" dirty="0">
                <a:latin typeface="Calibri" panose="020F0502020204030204" pitchFamily="34" charset="0"/>
                <a:ea typeface="Calibri" panose="020F0502020204030204" pitchFamily="34" charset="0"/>
              </a:rPr>
              <a:t>I</a:t>
            </a:r>
            <a:r>
              <a:rPr lang="it-IT" sz="1800" kern="100" dirty="0">
                <a:latin typeface="Calibri" panose="020F0502020204030204" pitchFamily="34" charset="0"/>
                <a:ea typeface="Calibri" panose="020F0502020204030204" pitchFamily="34" charset="0"/>
              </a:rPr>
              <a:t>l Green Deal europeo è un'iniziativa politica ambiziosa ed esaustiva lanciata dalla Commissione europea nel 2019. È al centro degli sforzi dell'UE per affrontare i cambiamenti climatici, tutelare l'ambiente e stimolare una crescita economica sostenibile.</a:t>
            </a:r>
            <a:endParaRPr lang="en-US" sz="1800" kern="100" dirty="0">
              <a:latin typeface="Calibri" panose="020F0502020204030204" pitchFamily="34" charset="0"/>
              <a:ea typeface="Calibri" panose="020F0502020204030204" pitchFamily="34" charset="0"/>
            </a:endParaRP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24</a:t>
            </a:fld>
            <a:endParaRPr lang="en-US" dirty="0"/>
          </a:p>
        </p:txBody>
      </p:sp>
      <p:sp>
        <p:nvSpPr>
          <p:cNvPr id="4" name="CasellaDiTesto 3">
            <a:extLst>
              <a:ext uri="{FF2B5EF4-FFF2-40B4-BE49-F238E27FC236}">
                <a16:creationId xmlns:a16="http://schemas.microsoft.com/office/drawing/2014/main" id="{61039788-3AF6-F007-5C23-FBA59A06AEE6}"/>
              </a:ext>
            </a:extLst>
          </p:cNvPr>
          <p:cNvSpPr txBox="1"/>
          <p:nvPr/>
        </p:nvSpPr>
        <p:spPr>
          <a:xfrm>
            <a:off x="1088628" y="2640530"/>
            <a:ext cx="9691396" cy="369332"/>
          </a:xfrm>
          <a:prstGeom prst="rect">
            <a:avLst/>
          </a:prstGeom>
          <a:noFill/>
        </p:spPr>
        <p:txBody>
          <a:bodyPr wrap="square" rtlCol="0">
            <a:spAutoFit/>
          </a:bodyPr>
          <a:lstStyle/>
          <a:p>
            <a:r>
              <a:rPr lang="it-IT" b="1" dirty="0">
                <a:solidFill>
                  <a:srgbClr val="000000"/>
                </a:solidFill>
                <a:latin typeface="Calibri" panose="020F0502020204030204" pitchFamily="34" charset="0"/>
                <a:ea typeface="Times New Roman" panose="02020603050405020304" pitchFamily="18" charset="0"/>
              </a:rPr>
              <a:t>Il Green Deal europeo delinea diversi obiettivi e finalità chiave, con tre principali obiettivi generali:</a:t>
            </a:r>
            <a:endParaRPr lang="it-IT" b="1" dirty="0"/>
          </a:p>
        </p:txBody>
      </p:sp>
      <p:pic>
        <p:nvPicPr>
          <p:cNvPr id="7" name="Immagine 6">
            <a:extLst>
              <a:ext uri="{FF2B5EF4-FFF2-40B4-BE49-F238E27FC236}">
                <a16:creationId xmlns:a16="http://schemas.microsoft.com/office/drawing/2014/main" id="{AD6781EA-5CC8-A288-0EEE-4F616222C218}"/>
              </a:ext>
            </a:extLst>
          </p:cNvPr>
          <p:cNvPicPr>
            <a:picLocks noChangeAspect="1"/>
          </p:cNvPicPr>
          <p:nvPr/>
        </p:nvPicPr>
        <p:blipFill>
          <a:blip r:embed="rId2"/>
          <a:stretch>
            <a:fillRect/>
          </a:stretch>
        </p:blipFill>
        <p:spPr>
          <a:xfrm>
            <a:off x="1308265" y="3390822"/>
            <a:ext cx="1703767" cy="1397471"/>
          </a:xfrm>
          <a:prstGeom prst="rect">
            <a:avLst/>
          </a:prstGeom>
        </p:spPr>
      </p:pic>
      <p:pic>
        <p:nvPicPr>
          <p:cNvPr id="11" name="Immagine 10">
            <a:extLst>
              <a:ext uri="{FF2B5EF4-FFF2-40B4-BE49-F238E27FC236}">
                <a16:creationId xmlns:a16="http://schemas.microsoft.com/office/drawing/2014/main" id="{21BA46E9-B469-27ED-CACC-5E2CCA9F4181}"/>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9287125" y="3371483"/>
            <a:ext cx="1609475" cy="1436148"/>
          </a:xfrm>
          <a:prstGeom prst="rect">
            <a:avLst/>
          </a:prstGeom>
        </p:spPr>
      </p:pic>
      <p:pic>
        <p:nvPicPr>
          <p:cNvPr id="12" name="Immagine 11">
            <a:extLst>
              <a:ext uri="{FF2B5EF4-FFF2-40B4-BE49-F238E27FC236}">
                <a16:creationId xmlns:a16="http://schemas.microsoft.com/office/drawing/2014/main" id="{F7A75E43-E61E-4977-8C96-EFBCBB935310}"/>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5344841" y="3390822"/>
            <a:ext cx="1609475" cy="1481740"/>
          </a:xfrm>
          <a:prstGeom prst="rect">
            <a:avLst/>
          </a:prstGeom>
        </p:spPr>
      </p:pic>
      <p:sp>
        <p:nvSpPr>
          <p:cNvPr id="13" name="CasellaDiTesto 12">
            <a:extLst>
              <a:ext uri="{FF2B5EF4-FFF2-40B4-BE49-F238E27FC236}">
                <a16:creationId xmlns:a16="http://schemas.microsoft.com/office/drawing/2014/main" id="{9F52D978-2776-F24C-7C53-0B999AE4657E}"/>
              </a:ext>
            </a:extLst>
          </p:cNvPr>
          <p:cNvSpPr txBox="1"/>
          <p:nvPr/>
        </p:nvSpPr>
        <p:spPr>
          <a:xfrm>
            <a:off x="1626475" y="5196155"/>
            <a:ext cx="1751317" cy="953226"/>
          </a:xfrm>
          <a:prstGeom prst="rect">
            <a:avLst/>
          </a:prstGeom>
          <a:noFill/>
        </p:spPr>
        <p:txBody>
          <a:bodyPr wrap="square" rtlCol="0">
            <a:spAutoFit/>
          </a:bodyPr>
          <a:lstStyle/>
          <a:p>
            <a:r>
              <a:rPr lang="it-IT" b="1" dirty="0">
                <a:solidFill>
                  <a:srgbClr val="000000"/>
                </a:solidFill>
                <a:latin typeface="Calibri" panose="020F0502020204030204" pitchFamily="34" charset="0"/>
                <a:ea typeface="Times New Roman" panose="02020603050405020304" pitchFamily="18" charset="0"/>
              </a:rPr>
              <a:t>NEUTRALITÀ CLIMATICA ENTRO IL 2050</a:t>
            </a:r>
            <a:endParaRPr lang="it-IT" b="1" dirty="0"/>
          </a:p>
        </p:txBody>
      </p:sp>
      <p:sp>
        <p:nvSpPr>
          <p:cNvPr id="14" name="CasellaDiTesto 13">
            <a:extLst>
              <a:ext uri="{FF2B5EF4-FFF2-40B4-BE49-F238E27FC236}">
                <a16:creationId xmlns:a16="http://schemas.microsoft.com/office/drawing/2014/main" id="{445B4458-AD26-F0A3-0607-23232AE14D0F}"/>
              </a:ext>
            </a:extLst>
          </p:cNvPr>
          <p:cNvSpPr txBox="1"/>
          <p:nvPr/>
        </p:nvSpPr>
        <p:spPr>
          <a:xfrm>
            <a:off x="5251357" y="5196155"/>
            <a:ext cx="2369370" cy="923330"/>
          </a:xfrm>
          <a:prstGeom prst="rect">
            <a:avLst/>
          </a:prstGeom>
          <a:noFill/>
        </p:spPr>
        <p:txBody>
          <a:bodyPr wrap="square" rtlCol="0">
            <a:spAutoFit/>
          </a:bodyPr>
          <a:lstStyle/>
          <a:p>
            <a:r>
              <a:rPr lang="it-IT" b="1" dirty="0">
                <a:solidFill>
                  <a:srgbClr val="000000"/>
                </a:solidFill>
                <a:latin typeface="Calibri" panose="020F0502020204030204" pitchFamily="34" charset="0"/>
                <a:ea typeface="Times New Roman" panose="02020603050405020304" pitchFamily="18" charset="0"/>
              </a:rPr>
              <a:t>PROTEZIONE DELLA BIODIVERSITÀ E DEGLI ECOSISTEMI</a:t>
            </a:r>
            <a:endParaRPr lang="it-IT" b="1" dirty="0"/>
          </a:p>
        </p:txBody>
      </p:sp>
      <p:sp>
        <p:nvSpPr>
          <p:cNvPr id="15" name="CasellaDiTesto 14">
            <a:extLst>
              <a:ext uri="{FF2B5EF4-FFF2-40B4-BE49-F238E27FC236}">
                <a16:creationId xmlns:a16="http://schemas.microsoft.com/office/drawing/2014/main" id="{207339DB-6650-0565-1AD4-B75D5CFBBD2D}"/>
              </a:ext>
            </a:extLst>
          </p:cNvPr>
          <p:cNvSpPr txBox="1"/>
          <p:nvPr/>
        </p:nvSpPr>
        <p:spPr>
          <a:xfrm>
            <a:off x="9494293" y="5121870"/>
            <a:ext cx="2142463" cy="923330"/>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ECONOMIA SOSTENIBILE E CIRCOLARE</a:t>
            </a:r>
            <a:endParaRPr lang="it-IT" b="1" dirty="0"/>
          </a:p>
        </p:txBody>
      </p:sp>
    </p:spTree>
    <p:extLst>
      <p:ext uri="{BB962C8B-B14F-4D97-AF65-F5344CB8AC3E}">
        <p14:creationId xmlns:p14="http://schemas.microsoft.com/office/powerpoint/2010/main" val="253495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Principali obiettivi del Green Deal dell'UE </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25</a:t>
            </a:fld>
            <a:endParaRPr lang="en-US" dirty="0"/>
          </a:p>
        </p:txBody>
      </p:sp>
      <p:sp>
        <p:nvSpPr>
          <p:cNvPr id="10" name="CasellaDiTesto 9">
            <a:extLst>
              <a:ext uri="{FF2B5EF4-FFF2-40B4-BE49-F238E27FC236}">
                <a16:creationId xmlns:a16="http://schemas.microsoft.com/office/drawing/2014/main" id="{91273308-E884-308E-4D4A-5C3AAE41C64A}"/>
              </a:ext>
            </a:extLst>
          </p:cNvPr>
          <p:cNvSpPr txBox="1"/>
          <p:nvPr/>
        </p:nvSpPr>
        <p:spPr>
          <a:xfrm>
            <a:off x="1507965" y="1690688"/>
            <a:ext cx="10379242" cy="1347805"/>
          </a:xfrm>
          <a:prstGeom prst="rect">
            <a:avLst/>
          </a:prstGeom>
          <a:noFill/>
        </p:spPr>
        <p:txBody>
          <a:bodyPr wrap="square">
            <a:spAutoFit/>
          </a:bodyPr>
          <a:lstStyle/>
          <a:p>
            <a:pPr algn="just">
              <a:lnSpc>
                <a:spcPct val="115000"/>
              </a:lnSpc>
              <a:spcAft>
                <a:spcPts val="1125"/>
              </a:spcAft>
            </a:pPr>
            <a:r>
              <a:rPr lang="it-IT" sz="18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Neutralità climatica entro il 2050</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a:t>
            </a:r>
            <a:r>
              <a:rPr lang="it-IT" dirty="0">
                <a:solidFill>
                  <a:srgbClr val="000000"/>
                </a:solidFill>
                <a:latin typeface="Calibri" panose="020F0502020204030204" pitchFamily="34" charset="0"/>
                <a:ea typeface="Times New Roman" panose="02020603050405020304" pitchFamily="18" charset="0"/>
                <a:cs typeface="Open Sans" panose="020B0606030504020204" pitchFamily="34" charset="0"/>
              </a:rPr>
              <a:t>L</a:t>
            </a:r>
            <a:r>
              <a:rPr lang="it-IT"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'Unione Europea mira a bilanciare la quantità di gas serra che emette con la quantità rimossa dall'atmosfera o compensata attraverso varie misure. Il raggiungimento della neutralità climatica è fondamentale per combattere il cambiamento climatico e limitare il riscaldamento globale a ben meno di 2 gradi Celsius rispetto ai livelli preindustriali, come stabilito nell'Accordo di Parigi. </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6" name="CasellaDiTesto 15">
            <a:extLst>
              <a:ext uri="{FF2B5EF4-FFF2-40B4-BE49-F238E27FC236}">
                <a16:creationId xmlns:a16="http://schemas.microsoft.com/office/drawing/2014/main" id="{19479A5D-98D3-120D-CC75-A4DA0012FC3F}"/>
              </a:ext>
            </a:extLst>
          </p:cNvPr>
          <p:cNvSpPr txBox="1"/>
          <p:nvPr/>
        </p:nvSpPr>
        <p:spPr>
          <a:xfrm>
            <a:off x="144049" y="3101225"/>
            <a:ext cx="10379242" cy="1666354"/>
          </a:xfrm>
          <a:prstGeom prst="rect">
            <a:avLst/>
          </a:prstGeom>
          <a:noFill/>
        </p:spPr>
        <p:txBody>
          <a:bodyPr wrap="square">
            <a:spAutoFit/>
          </a:bodyPr>
          <a:lstStyle/>
          <a:p>
            <a:pPr algn="just">
              <a:lnSpc>
                <a:spcPct val="115000"/>
              </a:lnSpc>
              <a:spcAft>
                <a:spcPts val="1125"/>
              </a:spcAft>
            </a:pPr>
            <a:r>
              <a:rPr lang="it-IT" sz="18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Economia sostenibile e circolare: </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a:t>
            </a:r>
            <a:r>
              <a:rPr lang="it-IT"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Questo obbiettivo comporta il passaggio dal modello "usa e getta" a un'economia circolare in cui i prodotti e i materiali vengono riutilizzati, riparati, riciclati o riadattati per ridurre i rifiuti e minimizzare il consumo di risorse. Il Green Deal promuove la progettazione ecologica, la riduzione dei rifiuti e modelli di consumo e produzione sostenibili. Mira a creare posti di lavoro verdi e a stimolare l'innovazione nelle tecnologie pulite.</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7" name="CasellaDiTesto 16">
            <a:extLst>
              <a:ext uri="{FF2B5EF4-FFF2-40B4-BE49-F238E27FC236}">
                <a16:creationId xmlns:a16="http://schemas.microsoft.com/office/drawing/2014/main" id="{7935A7A6-A1DD-92E6-B50A-8C2100954ECE}"/>
              </a:ext>
            </a:extLst>
          </p:cNvPr>
          <p:cNvSpPr txBox="1"/>
          <p:nvPr/>
        </p:nvSpPr>
        <p:spPr>
          <a:xfrm>
            <a:off x="1487107" y="4990423"/>
            <a:ext cx="10379241" cy="1200329"/>
          </a:xfrm>
          <a:prstGeom prst="rect">
            <a:avLst/>
          </a:prstGeom>
          <a:noFill/>
        </p:spPr>
        <p:txBody>
          <a:bodyPr wrap="square">
            <a:spAutoFit/>
          </a:bodyPr>
          <a:lstStyle/>
          <a:p>
            <a:r>
              <a:rPr lang="it-IT" sz="1800" u="sng" dirty="0">
                <a:solidFill>
                  <a:srgbClr val="000000"/>
                </a:solidFill>
                <a:effectLst/>
                <a:latin typeface="Calibri" panose="020F0502020204030204" pitchFamily="34" charset="0"/>
                <a:ea typeface="Times New Roman" panose="02020603050405020304" pitchFamily="18" charset="0"/>
              </a:rPr>
              <a:t>Protezione della biodiversità e degli ecosistemi</a:t>
            </a:r>
            <a:r>
              <a:rPr lang="en-US" sz="1800" dirty="0">
                <a:solidFill>
                  <a:srgbClr val="000000"/>
                </a:solidFill>
                <a:effectLst/>
                <a:latin typeface="Calibri" panose="020F0502020204030204" pitchFamily="34" charset="0"/>
                <a:ea typeface="Times New Roman" panose="02020603050405020304" pitchFamily="18" charset="0"/>
              </a:rPr>
              <a:t>: </a:t>
            </a:r>
            <a:r>
              <a:rPr lang="it-IT" sz="1800" dirty="0">
                <a:solidFill>
                  <a:srgbClr val="000000"/>
                </a:solidFill>
                <a:effectLst/>
                <a:latin typeface="Calibri" panose="020F0502020204030204" pitchFamily="34" charset="0"/>
                <a:ea typeface="Times New Roman" panose="02020603050405020304" pitchFamily="18" charset="0"/>
              </a:rPr>
              <a:t>Il Green Deal riconosce l'importanza di preservare gli habitat naturali, proteggere le specie in pericolo e mantenere i servizi ecosistemici che sono fondamentali per il benessere umano. Il documento stabilisce obiettivi specifici per arrestare la perdita di biodiversità, come il ripristino degli ecosistemi degradati e l'aumento della quota di agricoltura biologica. </a:t>
            </a:r>
            <a:endParaRPr lang="it-IT" dirty="0"/>
          </a:p>
        </p:txBody>
      </p:sp>
      <p:pic>
        <p:nvPicPr>
          <p:cNvPr id="18" name="Immagine 17">
            <a:extLst>
              <a:ext uri="{FF2B5EF4-FFF2-40B4-BE49-F238E27FC236}">
                <a16:creationId xmlns:a16="http://schemas.microsoft.com/office/drawing/2014/main" id="{F4C18671-8EC9-9F7F-3F2B-E9E9D45BFFC8}"/>
              </a:ext>
            </a:extLst>
          </p:cNvPr>
          <p:cNvPicPr>
            <a:picLocks noChangeAspect="1"/>
          </p:cNvPicPr>
          <p:nvPr/>
        </p:nvPicPr>
        <p:blipFill>
          <a:blip r:embed="rId2"/>
          <a:stretch>
            <a:fillRect/>
          </a:stretch>
        </p:blipFill>
        <p:spPr>
          <a:xfrm>
            <a:off x="130629" y="1657031"/>
            <a:ext cx="1356478" cy="1112616"/>
          </a:xfrm>
          <a:prstGeom prst="rect">
            <a:avLst/>
          </a:prstGeom>
        </p:spPr>
      </p:pic>
      <p:pic>
        <p:nvPicPr>
          <p:cNvPr id="19" name="Immagine 18">
            <a:extLst>
              <a:ext uri="{FF2B5EF4-FFF2-40B4-BE49-F238E27FC236}">
                <a16:creationId xmlns:a16="http://schemas.microsoft.com/office/drawing/2014/main" id="{8C3DD646-56C4-241C-0F57-EA2C44C1FC23}"/>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0766545" y="3362698"/>
            <a:ext cx="1281406" cy="1143409"/>
          </a:xfrm>
          <a:prstGeom prst="rect">
            <a:avLst/>
          </a:prstGeom>
        </p:spPr>
      </p:pic>
      <p:pic>
        <p:nvPicPr>
          <p:cNvPr id="20" name="Immagine 19">
            <a:extLst>
              <a:ext uri="{FF2B5EF4-FFF2-40B4-BE49-F238E27FC236}">
                <a16:creationId xmlns:a16="http://schemas.microsoft.com/office/drawing/2014/main" id="{803BC138-3704-27C0-C913-DEF28CA01F36}"/>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130629" y="4810260"/>
            <a:ext cx="1281406" cy="1179708"/>
          </a:xfrm>
          <a:prstGeom prst="rect">
            <a:avLst/>
          </a:prstGeom>
        </p:spPr>
      </p:pic>
    </p:spTree>
    <p:extLst>
      <p:ext uri="{BB962C8B-B14F-4D97-AF65-F5344CB8AC3E}">
        <p14:creationId xmlns:p14="http://schemas.microsoft.com/office/powerpoint/2010/main" val="181522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0D18F9D-BDFC-0B0A-6C39-FBF7EBC25638}"/>
              </a:ext>
            </a:extLst>
          </p:cNvPr>
          <p:cNvPicPr>
            <a:picLocks noChangeAspect="1"/>
          </p:cNvPicPr>
          <p:nvPr/>
        </p:nvPicPr>
        <p:blipFill>
          <a:blip r:embed="rId2"/>
          <a:stretch>
            <a:fillRect/>
          </a:stretch>
        </p:blipFill>
        <p:spPr>
          <a:xfrm>
            <a:off x="1526415" y="2925885"/>
            <a:ext cx="8927672" cy="3389816"/>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6951" y="684967"/>
            <a:ext cx="10515600" cy="877888"/>
          </a:xfrm>
        </p:spPr>
        <p:txBody>
          <a:bodyPr/>
          <a:lstStyle/>
          <a:p>
            <a:r>
              <a:rPr lang="it-IT" sz="4400" dirty="0"/>
              <a:t>Strategia Farm to </a:t>
            </a:r>
            <a:r>
              <a:rPr lang="it-IT" sz="4400" dirty="0" err="1"/>
              <a:t>Fork</a:t>
            </a:r>
            <a:r>
              <a:rPr lang="it-IT" sz="4400" dirty="0"/>
              <a:t> (F2F)</a:t>
            </a:r>
            <a:endParaRPr lang="it-IT"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26</a:t>
            </a:fld>
            <a:endParaRPr lang="en-US" dirty="0"/>
          </a:p>
        </p:txBody>
      </p:sp>
      <p:sp>
        <p:nvSpPr>
          <p:cNvPr id="3" name="CasellaDiTesto 2">
            <a:extLst>
              <a:ext uri="{FF2B5EF4-FFF2-40B4-BE49-F238E27FC236}">
                <a16:creationId xmlns:a16="http://schemas.microsoft.com/office/drawing/2014/main" id="{6213873A-816F-A6C1-BBF9-CDEBE7332C00}"/>
              </a:ext>
            </a:extLst>
          </p:cNvPr>
          <p:cNvSpPr txBox="1"/>
          <p:nvPr/>
        </p:nvSpPr>
        <p:spPr>
          <a:xfrm>
            <a:off x="550505" y="1594290"/>
            <a:ext cx="10879493" cy="671915"/>
          </a:xfrm>
          <a:prstGeom prst="rect">
            <a:avLst/>
          </a:prstGeom>
          <a:noFill/>
        </p:spPr>
        <p:txBody>
          <a:bodyPr wrap="square" rtlCol="0">
            <a:spAutoFit/>
          </a:bodyPr>
          <a:lstStyle/>
          <a:p>
            <a:pPr algn="just">
              <a:lnSpc>
                <a:spcPct val="107000"/>
              </a:lnSpc>
              <a:spcAft>
                <a:spcPts val="800"/>
              </a:spcAft>
            </a:pPr>
            <a:r>
              <a:rPr lang="it-IT"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strategia </a:t>
            </a:r>
            <a:r>
              <a:rPr lang="it-IT" i="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Farm to </a:t>
            </a:r>
            <a:r>
              <a:rPr lang="it-IT" i="1" kern="1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Fork</a:t>
            </a:r>
            <a:r>
              <a:rPr lang="it-IT" i="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t-IT"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(F2F) è una componente chiave del Green Deal per creare un sistema alimentare più sostenibile e resiliente all'interno dell'Unione Europea. </a:t>
            </a:r>
            <a:endParaRPr lang="it-IT"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4" name="CasellaDiTesto 3">
            <a:extLst>
              <a:ext uri="{FF2B5EF4-FFF2-40B4-BE49-F238E27FC236}">
                <a16:creationId xmlns:a16="http://schemas.microsoft.com/office/drawing/2014/main" id="{9485B80E-E050-375B-BE33-FAB35EC7DAD7}"/>
              </a:ext>
            </a:extLst>
          </p:cNvPr>
          <p:cNvSpPr txBox="1"/>
          <p:nvPr/>
        </p:nvSpPr>
        <p:spPr>
          <a:xfrm>
            <a:off x="550505" y="2356378"/>
            <a:ext cx="10879493" cy="646331"/>
          </a:xfrm>
          <a:prstGeom prst="rect">
            <a:avLst/>
          </a:prstGeom>
          <a:noFill/>
        </p:spPr>
        <p:txBody>
          <a:bodyPr wrap="square">
            <a:spAutoFit/>
          </a:bodyPr>
          <a:lstStyle/>
          <a:p>
            <a:r>
              <a:rPr lang="it-IT"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Essa cerca di affrontare le </a:t>
            </a:r>
            <a:r>
              <a:rPr lang="it-IT"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sfide ambientali</a:t>
            </a:r>
            <a:r>
              <a:rPr lang="it-IT"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migliorare la </a:t>
            </a:r>
            <a:r>
              <a:rPr lang="it-IT"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salute pubblica </a:t>
            </a:r>
            <a:r>
              <a:rPr lang="it-IT"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sostenere una </a:t>
            </a:r>
            <a:r>
              <a:rPr lang="it-IT"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transizione equa per gli agricoltori e i consumatori </a:t>
            </a:r>
            <a:r>
              <a:rPr lang="it-IT"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verso un </a:t>
            </a:r>
            <a:r>
              <a:rPr lang="it-IT"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futuro alimentare più sostenibile e sano</a:t>
            </a:r>
            <a:r>
              <a:rPr lang="it-IT"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dirty="0"/>
          </a:p>
        </p:txBody>
      </p:sp>
      <p:sp>
        <p:nvSpPr>
          <p:cNvPr id="6" name="CasellaDiTesto 5">
            <a:extLst>
              <a:ext uri="{FF2B5EF4-FFF2-40B4-BE49-F238E27FC236}">
                <a16:creationId xmlns:a16="http://schemas.microsoft.com/office/drawing/2014/main" id="{C5EEE8CE-15AE-C1EF-7728-91EC4C62BE66}"/>
              </a:ext>
            </a:extLst>
          </p:cNvPr>
          <p:cNvSpPr txBox="1"/>
          <p:nvPr/>
        </p:nvSpPr>
        <p:spPr>
          <a:xfrm>
            <a:off x="10665585" y="5914395"/>
            <a:ext cx="1373932" cy="261610"/>
          </a:xfrm>
          <a:prstGeom prst="rect">
            <a:avLst/>
          </a:prstGeom>
          <a:noFill/>
        </p:spPr>
        <p:txBody>
          <a:bodyPr wrap="square">
            <a:spAutoFit/>
          </a:bodyPr>
          <a:lstStyle/>
          <a:p>
            <a:r>
              <a:rPr lang="en-GB" sz="1100" i="1" dirty="0">
                <a:effectLst/>
                <a:latin typeface="Calibri" panose="020F0502020204030204" pitchFamily="34" charset="0"/>
                <a:ea typeface="Times New Roman" panose="02020603050405020304" pitchFamily="18" charset="0"/>
              </a:rPr>
              <a:t>(Fonte: </a:t>
            </a:r>
            <a:r>
              <a:rPr lang="en-GB" sz="1100" i="1"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FAO</a:t>
            </a:r>
            <a:r>
              <a:rPr lang="en-US"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 2022</a:t>
            </a:r>
            <a:r>
              <a:rPr lang="en-GB" sz="1100" i="1" dirty="0">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10556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I passaggi della strategia Farm to </a:t>
            </a:r>
            <a:r>
              <a:rPr lang="it-IT" sz="4400" dirty="0" err="1"/>
              <a:t>Fork</a:t>
            </a:r>
            <a:r>
              <a:rPr lang="it-IT" sz="4400" dirty="0"/>
              <a:t> (F2F)</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27</a:t>
            </a:fld>
            <a:endParaRPr lang="en-US" dirty="0"/>
          </a:p>
        </p:txBody>
      </p:sp>
      <p:sp>
        <p:nvSpPr>
          <p:cNvPr id="10" name="CasellaDiTesto 9">
            <a:extLst>
              <a:ext uri="{FF2B5EF4-FFF2-40B4-BE49-F238E27FC236}">
                <a16:creationId xmlns:a16="http://schemas.microsoft.com/office/drawing/2014/main" id="{9D32562D-49E7-EB18-3455-FADE542D1979}"/>
              </a:ext>
            </a:extLst>
          </p:cNvPr>
          <p:cNvSpPr txBox="1"/>
          <p:nvPr/>
        </p:nvSpPr>
        <p:spPr>
          <a:xfrm>
            <a:off x="10389791" y="5695520"/>
            <a:ext cx="1470817"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(Fonte: </a:t>
            </a:r>
            <a:r>
              <a:rPr lang="en-US" sz="1100" i="1" dirty="0" err="1">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3"/>
              </a:rPr>
              <a:t>Authena</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pic>
        <p:nvPicPr>
          <p:cNvPr id="4" name="Immagine 3">
            <a:extLst>
              <a:ext uri="{FF2B5EF4-FFF2-40B4-BE49-F238E27FC236}">
                <a16:creationId xmlns:a16="http://schemas.microsoft.com/office/drawing/2014/main" id="{3228FCAC-C22A-4B99-9574-B8FCA6A1A220}"/>
              </a:ext>
            </a:extLst>
          </p:cNvPr>
          <p:cNvPicPr>
            <a:picLocks noChangeAspect="1"/>
          </p:cNvPicPr>
          <p:nvPr/>
        </p:nvPicPr>
        <p:blipFill>
          <a:blip r:embed="rId4"/>
          <a:stretch>
            <a:fillRect/>
          </a:stretch>
        </p:blipFill>
        <p:spPr>
          <a:xfrm>
            <a:off x="1127098" y="1773923"/>
            <a:ext cx="8109891" cy="4381717"/>
          </a:xfrm>
          <a:prstGeom prst="rect">
            <a:avLst/>
          </a:prstGeom>
        </p:spPr>
      </p:pic>
    </p:spTree>
    <p:extLst>
      <p:ext uri="{BB962C8B-B14F-4D97-AF65-F5344CB8AC3E}">
        <p14:creationId xmlns:p14="http://schemas.microsoft.com/office/powerpoint/2010/main" val="127580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a:t>I quattro pilastri della strategia Farm to </a:t>
            </a:r>
            <a:r>
              <a:rPr lang="it-IT" sz="4400" dirty="0" err="1"/>
              <a:t>Fork</a:t>
            </a:r>
            <a:r>
              <a:rPr lang="it-IT" sz="4400" dirty="0"/>
              <a:t> (F2F)</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28</a:t>
            </a:fld>
            <a:endParaRPr lang="en-US" dirty="0"/>
          </a:p>
        </p:txBody>
      </p:sp>
      <p:pic>
        <p:nvPicPr>
          <p:cNvPr id="3" name="Immagine 2">
            <a:extLst>
              <a:ext uri="{FF2B5EF4-FFF2-40B4-BE49-F238E27FC236}">
                <a16:creationId xmlns:a16="http://schemas.microsoft.com/office/drawing/2014/main" id="{23EE3CEB-7F70-FB97-5D6D-333159A8B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8588" y="2127966"/>
            <a:ext cx="3938451" cy="3938451"/>
          </a:xfrm>
          <a:prstGeom prst="rect">
            <a:avLst/>
          </a:prstGeom>
          <a:noFill/>
        </p:spPr>
      </p:pic>
      <p:sp>
        <p:nvSpPr>
          <p:cNvPr id="4" name="CasellaDiTesto 3">
            <a:extLst>
              <a:ext uri="{FF2B5EF4-FFF2-40B4-BE49-F238E27FC236}">
                <a16:creationId xmlns:a16="http://schemas.microsoft.com/office/drawing/2014/main" id="{0F530683-3B8F-C99A-A808-F95ABCF95B03}"/>
              </a:ext>
            </a:extLst>
          </p:cNvPr>
          <p:cNvSpPr txBox="1"/>
          <p:nvPr/>
        </p:nvSpPr>
        <p:spPr>
          <a:xfrm>
            <a:off x="2221011" y="2594313"/>
            <a:ext cx="4469362" cy="3416320"/>
          </a:xfrm>
          <a:prstGeom prst="rect">
            <a:avLst/>
          </a:prstGeom>
          <a:noFill/>
        </p:spPr>
        <p:txBody>
          <a:bodyPr wrap="square" rtlCol="0">
            <a:spAutoFit/>
          </a:bodyPr>
          <a:lstStyle/>
          <a:p>
            <a:r>
              <a:rPr lang="it-IT" u="sng" kern="100" dirty="0">
                <a:latin typeface="Calibri" panose="020F0502020204030204" pitchFamily="34" charset="0"/>
                <a:ea typeface="Calibri" panose="020F0502020204030204" pitchFamily="34" charset="0"/>
              </a:rPr>
              <a:t>Produzione alimentare sostenibile</a:t>
            </a:r>
            <a:endParaRPr lang="it-IT" kern="100" dirty="0">
              <a:latin typeface="Calibri" panose="020F0502020204030204" pitchFamily="34" charset="0"/>
              <a:ea typeface="Calibri" panose="020F0502020204030204" pitchFamily="34" charset="0"/>
            </a:endParaRPr>
          </a:p>
          <a:p>
            <a:endParaRPr lang="it-IT" u="sng" kern="100" dirty="0">
              <a:latin typeface="Calibri" panose="020F0502020204030204" pitchFamily="34" charset="0"/>
              <a:ea typeface="Calibri" panose="020F0502020204030204" pitchFamily="34" charset="0"/>
            </a:endParaRPr>
          </a:p>
          <a:p>
            <a:endParaRPr lang="it-IT" u="sng" kern="100" dirty="0">
              <a:latin typeface="Calibri" panose="020F0502020204030204" pitchFamily="34" charset="0"/>
              <a:ea typeface="Calibri" panose="020F0502020204030204" pitchFamily="34" charset="0"/>
            </a:endParaRPr>
          </a:p>
          <a:p>
            <a:r>
              <a:rPr lang="it-IT" u="sng" kern="100" dirty="0">
                <a:latin typeface="Calibri" panose="020F0502020204030204" pitchFamily="34" charset="0"/>
                <a:ea typeface="Calibri" panose="020F0502020204030204" pitchFamily="34" charset="0"/>
              </a:rPr>
              <a:t>Trasformazione e distribuzione alimentare sostenibile</a:t>
            </a:r>
          </a:p>
          <a:p>
            <a:endParaRPr lang="it-IT" kern="100" dirty="0">
              <a:latin typeface="Calibri" panose="020F0502020204030204" pitchFamily="34" charset="0"/>
              <a:ea typeface="Calibri" panose="020F0502020204030204" pitchFamily="34" charset="0"/>
            </a:endParaRPr>
          </a:p>
          <a:p>
            <a:endParaRPr lang="it-IT" u="sng" kern="100" dirty="0">
              <a:latin typeface="Calibri" panose="020F0502020204030204" pitchFamily="34" charset="0"/>
              <a:ea typeface="Calibri" panose="020F0502020204030204" pitchFamily="34" charset="0"/>
            </a:endParaRPr>
          </a:p>
          <a:p>
            <a:r>
              <a:rPr lang="it-IT" u="sng" kern="100" dirty="0">
                <a:latin typeface="Calibri" panose="020F0502020204030204" pitchFamily="34" charset="0"/>
                <a:ea typeface="Calibri" panose="020F0502020204030204" pitchFamily="34" charset="0"/>
              </a:rPr>
              <a:t>Consumo alimentare sostenibile</a:t>
            </a:r>
          </a:p>
          <a:p>
            <a:endParaRPr lang="it-IT" u="sng" kern="100" dirty="0">
              <a:latin typeface="Calibri" panose="020F0502020204030204" pitchFamily="34" charset="0"/>
              <a:ea typeface="Calibri" panose="020F0502020204030204" pitchFamily="34" charset="0"/>
            </a:endParaRPr>
          </a:p>
          <a:p>
            <a:endParaRPr lang="it-IT" u="sng" kern="100" dirty="0">
              <a:latin typeface="Calibri" panose="020F0502020204030204" pitchFamily="34" charset="0"/>
              <a:ea typeface="Calibri" panose="020F0502020204030204" pitchFamily="34" charset="0"/>
            </a:endParaRPr>
          </a:p>
          <a:p>
            <a:r>
              <a:rPr lang="it-IT" u="sng" kern="100" dirty="0">
                <a:latin typeface="Calibri" panose="020F0502020204030204" pitchFamily="34" charset="0"/>
                <a:ea typeface="Calibri" panose="020F0502020204030204" pitchFamily="34" charset="0"/>
              </a:rPr>
              <a:t>Prevenzione delle perdite e degli sprechi alimentari</a:t>
            </a:r>
            <a:endParaRPr lang="it-IT" u="sng" dirty="0"/>
          </a:p>
        </p:txBody>
      </p:sp>
      <p:sp>
        <p:nvSpPr>
          <p:cNvPr id="5" name="CasellaDiTesto 4">
            <a:extLst>
              <a:ext uri="{FF2B5EF4-FFF2-40B4-BE49-F238E27FC236}">
                <a16:creationId xmlns:a16="http://schemas.microsoft.com/office/drawing/2014/main" id="{B5275B0D-7122-2F22-02F6-054AB3F7F77C}"/>
              </a:ext>
            </a:extLst>
          </p:cNvPr>
          <p:cNvSpPr txBox="1"/>
          <p:nvPr/>
        </p:nvSpPr>
        <p:spPr>
          <a:xfrm>
            <a:off x="737401" y="1586162"/>
            <a:ext cx="10717197" cy="646331"/>
          </a:xfrm>
          <a:prstGeom prst="rect">
            <a:avLst/>
          </a:prstGeom>
          <a:noFill/>
        </p:spPr>
        <p:txBody>
          <a:bodyPr wrap="square" rtlCol="0">
            <a:spAutoFit/>
          </a:bodyPr>
          <a:lstStyle/>
          <a:p>
            <a:r>
              <a:rPr lang="it-IT" kern="100" dirty="0">
                <a:latin typeface="Calibri" panose="020F0502020204030204" pitchFamily="34" charset="0"/>
                <a:ea typeface="Calibri" panose="020F0502020204030204" pitchFamily="34" charset="0"/>
                <a:cs typeface="Times New Roman" panose="02020603050405020304" pitchFamily="18" charset="0"/>
              </a:rPr>
              <a:t>La strategia Farm to </a:t>
            </a:r>
            <a:r>
              <a:rPr lang="it-IT" kern="100" dirty="0" err="1">
                <a:latin typeface="Calibri" panose="020F0502020204030204" pitchFamily="34" charset="0"/>
                <a:ea typeface="Calibri" panose="020F0502020204030204" pitchFamily="34" charset="0"/>
                <a:cs typeface="Times New Roman" panose="02020603050405020304" pitchFamily="18" charset="0"/>
              </a:rPr>
              <a:t>Fork</a:t>
            </a:r>
            <a:r>
              <a:rPr lang="it-IT" kern="100" dirty="0">
                <a:latin typeface="Calibri" panose="020F0502020204030204" pitchFamily="34" charset="0"/>
                <a:ea typeface="Calibri" panose="020F0502020204030204" pitchFamily="34" charset="0"/>
                <a:cs typeface="Times New Roman" panose="02020603050405020304" pitchFamily="18" charset="0"/>
              </a:rPr>
              <a:t> (F2F) si basa su </a:t>
            </a:r>
            <a:r>
              <a:rPr lang="it-IT" b="1" kern="100" dirty="0">
                <a:latin typeface="Calibri" panose="020F0502020204030204" pitchFamily="34" charset="0"/>
                <a:ea typeface="Calibri" panose="020F0502020204030204" pitchFamily="34" charset="0"/>
                <a:cs typeface="Times New Roman" panose="02020603050405020304" pitchFamily="18" charset="0"/>
              </a:rPr>
              <a:t>quattro pilastri </a:t>
            </a:r>
            <a:r>
              <a:rPr lang="it-IT" kern="100" dirty="0">
                <a:latin typeface="Calibri" panose="020F0502020204030204" pitchFamily="34" charset="0"/>
                <a:ea typeface="Calibri" panose="020F0502020204030204" pitchFamily="34" charset="0"/>
                <a:cs typeface="Times New Roman" panose="02020603050405020304" pitchFamily="18" charset="0"/>
              </a:rPr>
              <a:t>che mirano ad intervenire su vari aspetti del sistema alimentare, dalla produzione al consumo:</a:t>
            </a:r>
            <a:endParaRPr lang="it-IT" b="1" dirty="0"/>
          </a:p>
        </p:txBody>
      </p:sp>
      <p:pic>
        <p:nvPicPr>
          <p:cNvPr id="6" name="Immagine 5">
            <a:extLst>
              <a:ext uri="{FF2B5EF4-FFF2-40B4-BE49-F238E27FC236}">
                <a16:creationId xmlns:a16="http://schemas.microsoft.com/office/drawing/2014/main" id="{02C3B111-AFB9-68B7-582D-260E57299032}"/>
              </a:ext>
            </a:extLst>
          </p:cNvPr>
          <p:cNvPicPr>
            <a:picLocks noChangeAspect="1"/>
          </p:cNvPicPr>
          <p:nvPr/>
        </p:nvPicPr>
        <p:blipFill>
          <a:blip r:embed="rId3"/>
          <a:stretch>
            <a:fillRect/>
          </a:stretch>
        </p:blipFill>
        <p:spPr>
          <a:xfrm>
            <a:off x="870072" y="2282902"/>
            <a:ext cx="912724" cy="839706"/>
          </a:xfrm>
          <a:prstGeom prst="rect">
            <a:avLst/>
          </a:prstGeom>
        </p:spPr>
      </p:pic>
      <p:pic>
        <p:nvPicPr>
          <p:cNvPr id="11" name="Immagine 10">
            <a:extLst>
              <a:ext uri="{FF2B5EF4-FFF2-40B4-BE49-F238E27FC236}">
                <a16:creationId xmlns:a16="http://schemas.microsoft.com/office/drawing/2014/main" id="{DBBA0DBF-96AE-7DFE-B95B-6194F7BD6320}"/>
              </a:ext>
            </a:extLst>
          </p:cNvPr>
          <p:cNvPicPr>
            <a:picLocks noChangeAspect="1"/>
          </p:cNvPicPr>
          <p:nvPr/>
        </p:nvPicPr>
        <p:blipFill>
          <a:blip r:embed="rId4"/>
          <a:stretch>
            <a:fillRect/>
          </a:stretch>
        </p:blipFill>
        <p:spPr>
          <a:xfrm>
            <a:off x="861878" y="3342729"/>
            <a:ext cx="873750" cy="838800"/>
          </a:xfrm>
          <a:prstGeom prst="rect">
            <a:avLst/>
          </a:prstGeom>
        </p:spPr>
      </p:pic>
      <p:pic>
        <p:nvPicPr>
          <p:cNvPr id="12" name="Immagine 11">
            <a:extLst>
              <a:ext uri="{FF2B5EF4-FFF2-40B4-BE49-F238E27FC236}">
                <a16:creationId xmlns:a16="http://schemas.microsoft.com/office/drawing/2014/main" id="{6DD357CE-401F-0111-F8EB-11A7D23BC71C}"/>
              </a:ext>
            </a:extLst>
          </p:cNvPr>
          <p:cNvPicPr>
            <a:picLocks noChangeAspect="1"/>
          </p:cNvPicPr>
          <p:nvPr/>
        </p:nvPicPr>
        <p:blipFill>
          <a:blip r:embed="rId5"/>
          <a:stretch>
            <a:fillRect/>
          </a:stretch>
        </p:blipFill>
        <p:spPr>
          <a:xfrm>
            <a:off x="899106" y="4458722"/>
            <a:ext cx="877277" cy="838800"/>
          </a:xfrm>
          <a:prstGeom prst="rect">
            <a:avLst/>
          </a:prstGeom>
        </p:spPr>
      </p:pic>
      <p:pic>
        <p:nvPicPr>
          <p:cNvPr id="13" name="Immagine 12">
            <a:extLst>
              <a:ext uri="{FF2B5EF4-FFF2-40B4-BE49-F238E27FC236}">
                <a16:creationId xmlns:a16="http://schemas.microsoft.com/office/drawing/2014/main" id="{FA836CB2-A0C9-40E2-C178-8CF0B323BB2A}"/>
              </a:ext>
            </a:extLst>
          </p:cNvPr>
          <p:cNvPicPr>
            <a:picLocks noChangeAspect="1"/>
          </p:cNvPicPr>
          <p:nvPr/>
        </p:nvPicPr>
        <p:blipFill>
          <a:blip r:embed="rId6"/>
          <a:stretch>
            <a:fillRect/>
          </a:stretch>
        </p:blipFill>
        <p:spPr>
          <a:xfrm>
            <a:off x="906597" y="5517643"/>
            <a:ext cx="890103" cy="838800"/>
          </a:xfrm>
          <a:prstGeom prst="rect">
            <a:avLst/>
          </a:prstGeom>
        </p:spPr>
      </p:pic>
      <p:sp>
        <p:nvSpPr>
          <p:cNvPr id="14" name="CasellaDiTesto 13">
            <a:extLst>
              <a:ext uri="{FF2B5EF4-FFF2-40B4-BE49-F238E27FC236}">
                <a16:creationId xmlns:a16="http://schemas.microsoft.com/office/drawing/2014/main" id="{A1E1BA2A-EFFB-CAA8-3345-DE03632FC421}"/>
              </a:ext>
            </a:extLst>
          </p:cNvPr>
          <p:cNvSpPr txBox="1"/>
          <p:nvPr/>
        </p:nvSpPr>
        <p:spPr>
          <a:xfrm>
            <a:off x="7856375" y="6170065"/>
            <a:ext cx="2453951"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(Fonte: </a:t>
            </a:r>
            <a:r>
              <a:rPr lang="en-US"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7"/>
              </a:rPr>
              <a:t>European Commission</a:t>
            </a:r>
            <a:r>
              <a:rPr lang="en-US" sz="1100" i="1"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2022</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3825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Attività pratica #4</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it-IT" i="1" kern="100" dirty="0">
                <a:latin typeface="Calibri" panose="020F0502020204030204" pitchFamily="34" charset="0"/>
                <a:ea typeface="Calibri" panose="020F0502020204030204" pitchFamily="34" charset="0"/>
              </a:rPr>
              <a:t>Attività di gruppo</a:t>
            </a:r>
            <a:endParaRPr lang="it-IT" sz="2800" i="1" kern="100" dirty="0">
              <a:effectLst/>
              <a:latin typeface="Calibri" panose="020F0502020204030204" pitchFamily="34" charset="0"/>
              <a:ea typeface="Calibri" panose="020F0502020204030204" pitchFamily="34" charset="0"/>
            </a:endParaRPr>
          </a:p>
          <a:p>
            <a:pPr marL="0" indent="0" algn="ctr">
              <a:buNone/>
            </a:pPr>
            <a:r>
              <a:rPr lang="it-IT" sz="2800" i="1" kern="100" dirty="0">
                <a:effectLst/>
                <a:latin typeface="Calibri" panose="020F0502020204030204" pitchFamily="34" charset="0"/>
                <a:ea typeface="Calibri" panose="020F0502020204030204" pitchFamily="34" charset="0"/>
              </a:rPr>
              <a:t>Dividetevi </a:t>
            </a:r>
            <a:r>
              <a:rPr lang="it-IT" i="1" kern="100" dirty="0">
                <a:latin typeface="Calibri" panose="020F0502020204030204" pitchFamily="34" charset="0"/>
                <a:ea typeface="Calibri" panose="020F0502020204030204" pitchFamily="34" charset="0"/>
              </a:rPr>
              <a:t>in gruppi da quattro.</a:t>
            </a:r>
            <a:endParaRPr lang="it-IT" sz="2800" i="1" kern="100" dirty="0">
              <a:effectLst/>
              <a:latin typeface="Calibri" panose="020F0502020204030204" pitchFamily="34" charset="0"/>
              <a:ea typeface="Calibri" panose="020F0502020204030204" pitchFamily="34" charset="0"/>
            </a:endParaRPr>
          </a:p>
          <a:p>
            <a:pPr marL="0" indent="0" algn="ctr">
              <a:buNone/>
            </a:pPr>
            <a:r>
              <a:rPr lang="it-IT" sz="2800" i="1" kern="100" dirty="0">
                <a:effectLst/>
                <a:latin typeface="Calibri" panose="020F0502020204030204" pitchFamily="34" charset="0"/>
                <a:ea typeface="Calibri" panose="020F0502020204030204" pitchFamily="34" charset="0"/>
              </a:rPr>
              <a:t>Ogni gruppo deve cercare di concentrarsi su un pilastro specifico della strategia Farm to </a:t>
            </a:r>
            <a:r>
              <a:rPr lang="it-IT" sz="2800" i="1" kern="100" dirty="0" err="1">
                <a:effectLst/>
                <a:latin typeface="Calibri" panose="020F0502020204030204" pitchFamily="34" charset="0"/>
                <a:ea typeface="Calibri" panose="020F0502020204030204" pitchFamily="34" charset="0"/>
              </a:rPr>
              <a:t>Fork</a:t>
            </a:r>
            <a:r>
              <a:rPr lang="it-IT" sz="2800" i="1" kern="100" dirty="0">
                <a:effectLst/>
                <a:latin typeface="Calibri" panose="020F0502020204030204" pitchFamily="34" charset="0"/>
                <a:ea typeface="Calibri" panose="020F0502020204030204" pitchFamily="34" charset="0"/>
              </a:rPr>
              <a:t> (F2F). Su questa base, ciascun gruppo scriverà 3 esempi che rappresentano il pilastro scelto e i benefici ad esso collegati.  </a:t>
            </a:r>
          </a:p>
          <a:p>
            <a:pPr marL="0" indent="0" algn="ctr">
              <a:buNone/>
            </a:pPr>
            <a:r>
              <a:rPr lang="it-IT" sz="2800" i="1" kern="100" dirty="0">
                <a:effectLst/>
                <a:latin typeface="Calibri" panose="020F0502020204030204" pitchFamily="34" charset="0"/>
                <a:ea typeface="Calibri" panose="020F0502020204030204" pitchFamily="34" charset="0"/>
              </a:rPr>
              <a:t>Tutti i gruppi presenteranno i loro risultati e ne discuteranno tra loro. </a:t>
            </a:r>
            <a:endParaRPr lang="it-IT" sz="2800" dirty="0"/>
          </a:p>
        </p:txBody>
      </p:sp>
    </p:spTree>
    <p:extLst>
      <p:ext uri="{BB962C8B-B14F-4D97-AF65-F5344CB8AC3E}">
        <p14:creationId xmlns:p14="http://schemas.microsoft.com/office/powerpoint/2010/main" val="3185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Indice</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it-IT" dirty="0"/>
              <a:t>Sostenibilità</a:t>
            </a:r>
          </a:p>
          <a:p>
            <a:pPr marL="342900" indent="-342900">
              <a:buFont typeface="+mj-lt"/>
              <a:buAutoNum type="arabicPeriod"/>
            </a:pPr>
            <a:endParaRPr lang="it-IT" dirty="0"/>
          </a:p>
          <a:p>
            <a:pPr marL="342900" indent="-342900">
              <a:buFont typeface="+mj-lt"/>
              <a:buAutoNum type="arabicPeriod"/>
            </a:pPr>
            <a:r>
              <a:rPr lang="it-IT" dirty="0"/>
              <a:t>Bioeconomia e concetti correlati</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5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3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Indice</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it-IT" dirty="0"/>
              <a:t>Elementi chiave della gestione dei rifiuti, dell'efficienza energetica, dell'acqua e delle pratiche di spreco alimentare</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6836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p:txBody>
          <a:bodyPr/>
          <a:lstStyle/>
          <a:p>
            <a:r>
              <a:rPr lang="it-IT" dirty="0"/>
              <a:t>Gestione dei rifiuti </a:t>
            </a:r>
            <a:endParaRPr lang="en-GB" dirty="0"/>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255494" y="1956646"/>
            <a:ext cx="5346404" cy="3566160"/>
          </a:xfrm>
        </p:spPr>
        <p:txBody>
          <a:bodyPr>
            <a:normAutofit/>
          </a:bodyPr>
          <a:lstStyle/>
          <a:p>
            <a:pPr marL="0" indent="0">
              <a:buNone/>
            </a:pPr>
            <a:r>
              <a:rPr lang="it-IT" sz="3200" dirty="0"/>
              <a:t>La gestione dei rifiuti si concentra sulla conservazione del valore e delle proprietà dei materiali di scarto, fornendo all'economia materie prime secondarie di alta qualità.</a:t>
            </a:r>
          </a:p>
        </p:txBody>
      </p:sp>
      <p:sp>
        <p:nvSpPr>
          <p:cNvPr id="2" name="Segnaposto piè di pagina 1">
            <a:extLst>
              <a:ext uri="{FF2B5EF4-FFF2-40B4-BE49-F238E27FC236}">
                <a16:creationId xmlns:a16="http://schemas.microsoft.com/office/drawing/2014/main" id="{7915360D-6FDB-5CB5-8DE2-7CFF5F920EE6}"/>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1026" name="Εικόνα 37" descr="Definition of Waste Management">
            <a:extLst>
              <a:ext uri="{FF2B5EF4-FFF2-40B4-BE49-F238E27FC236}">
                <a16:creationId xmlns:a16="http://schemas.microsoft.com/office/drawing/2014/main" id="{A555727F-668C-7651-04BE-1CCAE0B03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69" y="1663701"/>
            <a:ext cx="5685938" cy="3785605"/>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63">
            <a:extLst>
              <a:ext uri="{FF2B5EF4-FFF2-40B4-BE49-F238E27FC236}">
                <a16:creationId xmlns:a16="http://schemas.microsoft.com/office/drawing/2014/main" id="{B118B253-CEE3-C98A-C64A-F629C47F4A9D}"/>
              </a:ext>
            </a:extLst>
          </p:cNvPr>
          <p:cNvSpPr txBox="1"/>
          <p:nvPr/>
        </p:nvSpPr>
        <p:spPr>
          <a:xfrm>
            <a:off x="2643103" y="5635219"/>
            <a:ext cx="1233378" cy="4177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it-IT"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it-IT" sz="16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fonte</a:t>
            </a:r>
            <a:r>
              <a:rPr lang="it-IT"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1915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AA83-2104-D318-023B-391F78E9BCD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C1E5774-F9D7-3033-E5F0-B5B9E493184E}"/>
              </a:ext>
            </a:extLst>
          </p:cNvPr>
          <p:cNvSpPr>
            <a:spLocks noGrp="1"/>
          </p:cNvSpPr>
          <p:nvPr>
            <p:ph type="title"/>
          </p:nvPr>
        </p:nvSpPr>
        <p:spPr/>
        <p:txBody>
          <a:bodyPr/>
          <a:lstStyle/>
          <a:p>
            <a:r>
              <a:rPr lang="it-IT" dirty="0"/>
              <a:t>Concetti connessi </a:t>
            </a:r>
            <a:endParaRPr lang="en-GB" dirty="0"/>
          </a:p>
        </p:txBody>
      </p:sp>
      <p:sp>
        <p:nvSpPr>
          <p:cNvPr id="8" name="Segnaposto contenuto 7">
            <a:extLst>
              <a:ext uri="{FF2B5EF4-FFF2-40B4-BE49-F238E27FC236}">
                <a16:creationId xmlns:a16="http://schemas.microsoft.com/office/drawing/2014/main" id="{FB067354-A647-9247-353D-9CA508A93D25}"/>
              </a:ext>
            </a:extLst>
          </p:cNvPr>
          <p:cNvSpPr>
            <a:spLocks noGrp="1"/>
          </p:cNvSpPr>
          <p:nvPr>
            <p:ph idx="1"/>
          </p:nvPr>
        </p:nvSpPr>
        <p:spPr>
          <a:xfrm>
            <a:off x="5836920" y="1956646"/>
            <a:ext cx="5764978" cy="4901354"/>
          </a:xfrm>
        </p:spPr>
        <p:txBody>
          <a:bodyPr>
            <a:normAutofit/>
          </a:bodyPr>
          <a:lstStyle/>
          <a:p>
            <a:pPr marL="0" indent="0">
              <a:buNone/>
            </a:pPr>
            <a:r>
              <a:rPr lang="it-IT" sz="3200" dirty="0">
                <a:solidFill>
                  <a:schemeClr val="tx1"/>
                </a:solidFill>
              </a:rPr>
              <a:t>Sprechi alimentari e idrici:</a:t>
            </a:r>
          </a:p>
          <a:p>
            <a:pPr marL="0" indent="0">
              <a:buNone/>
            </a:pPr>
            <a:r>
              <a:rPr lang="it-IT" sz="3200" dirty="0">
                <a:solidFill>
                  <a:schemeClr val="tx1"/>
                </a:solidFill>
              </a:rPr>
              <a:t>Nel 2019 le famiglie hanno prodotto globalmente 596 milioni di tonnellate di rifiuti alimentari, mentre nel 2017 il consumo medio di acqua delle famiglie in Europa è stato stimato a 147 litri al giorno per persona, con un minimo giornaliero di 50 litri al giorno per persona.</a:t>
            </a:r>
          </a:p>
        </p:txBody>
      </p:sp>
      <p:sp>
        <p:nvSpPr>
          <p:cNvPr id="2" name="Segnaposto piè di pagina 1">
            <a:extLst>
              <a:ext uri="{FF2B5EF4-FFF2-40B4-BE49-F238E27FC236}">
                <a16:creationId xmlns:a16="http://schemas.microsoft.com/office/drawing/2014/main" id="{C3270359-356E-53AB-F267-47DF43BC696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AA0D4DB8-2FEF-72CE-DBF3-C4CC2D1A268C}"/>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TextBox 4">
            <a:extLst>
              <a:ext uri="{FF2B5EF4-FFF2-40B4-BE49-F238E27FC236}">
                <a16:creationId xmlns:a16="http://schemas.microsoft.com/office/drawing/2014/main" id="{8848DF23-6814-B92A-9C36-F2D6B9429129}"/>
              </a:ext>
            </a:extLst>
          </p:cNvPr>
          <p:cNvSpPr txBox="1"/>
          <p:nvPr/>
        </p:nvSpPr>
        <p:spPr>
          <a:xfrm>
            <a:off x="975360" y="1956646"/>
            <a:ext cx="4328160" cy="4862870"/>
          </a:xfrm>
          <a:prstGeom prst="rect">
            <a:avLst/>
          </a:prstGeom>
          <a:noFill/>
        </p:spPr>
        <p:txBody>
          <a:bodyPr wrap="square" rtlCol="0">
            <a:spAutoFit/>
          </a:bodyPr>
          <a:lstStyle/>
          <a:p>
            <a:pPr algn="just"/>
            <a:r>
              <a:rPr lang="it-IT" sz="3200" dirty="0"/>
              <a:t>Efficienza energetica:</a:t>
            </a:r>
          </a:p>
          <a:p>
            <a:pPr algn="just"/>
            <a:r>
              <a:rPr lang="it-IT" sz="3200" dirty="0"/>
              <a:t>Essa può essere definita come un metodo che mira a svolgere un compito con il minor uso possibile di energia, al fine di eliminare gli sprechi energetici. </a:t>
            </a:r>
            <a:endParaRPr lang="it-IT" dirty="0"/>
          </a:p>
          <a:p>
            <a:endParaRPr lang="en-US" dirty="0"/>
          </a:p>
          <a:p>
            <a:endParaRPr lang="en-US" dirty="0"/>
          </a:p>
          <a:p>
            <a:endParaRPr lang="en-GB" dirty="0"/>
          </a:p>
        </p:txBody>
      </p:sp>
    </p:spTree>
    <p:extLst>
      <p:ext uri="{BB962C8B-B14F-4D97-AF65-F5344CB8AC3E}">
        <p14:creationId xmlns:p14="http://schemas.microsoft.com/office/powerpoint/2010/main" val="266202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DC72-0B5A-F323-E0D2-F6622921F7BE}"/>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463386B-754F-BC39-F6F0-B0831B580D9D}"/>
              </a:ext>
            </a:extLst>
          </p:cNvPr>
          <p:cNvSpPr>
            <a:spLocks noGrp="1"/>
          </p:cNvSpPr>
          <p:nvPr>
            <p:ph type="title"/>
          </p:nvPr>
        </p:nvSpPr>
        <p:spPr/>
        <p:txBody>
          <a:bodyPr/>
          <a:lstStyle/>
          <a:p>
            <a:r>
              <a:rPr lang="it-IT" dirty="0"/>
              <a:t>Gestione dei rifiuti agricoli </a:t>
            </a:r>
            <a:endParaRPr lang="en-GB" dirty="0"/>
          </a:p>
        </p:txBody>
      </p:sp>
      <p:sp>
        <p:nvSpPr>
          <p:cNvPr id="8" name="Segnaposto contenuto 7">
            <a:extLst>
              <a:ext uri="{FF2B5EF4-FFF2-40B4-BE49-F238E27FC236}">
                <a16:creationId xmlns:a16="http://schemas.microsoft.com/office/drawing/2014/main" id="{41F92C2A-AD5D-D3FE-9F56-5DAC7124BF33}"/>
              </a:ext>
            </a:extLst>
          </p:cNvPr>
          <p:cNvSpPr>
            <a:spLocks noGrp="1"/>
          </p:cNvSpPr>
          <p:nvPr>
            <p:ph idx="1"/>
          </p:nvPr>
        </p:nvSpPr>
        <p:spPr>
          <a:xfrm>
            <a:off x="3607622" y="3024454"/>
            <a:ext cx="8005258" cy="1584960"/>
          </a:xfrm>
        </p:spPr>
        <p:txBody>
          <a:bodyPr>
            <a:normAutofit/>
          </a:bodyPr>
          <a:lstStyle/>
          <a:p>
            <a:pPr marL="0" indent="0">
              <a:buNone/>
            </a:pPr>
            <a:r>
              <a:rPr lang="it-IT" sz="3200" dirty="0">
                <a:solidFill>
                  <a:srgbClr val="000000"/>
                </a:solidFill>
                <a:latin typeface="Calibri" panose="020F0502020204030204" pitchFamily="34" charset="0"/>
                <a:cs typeface="Arial" panose="020B0604020202020204" pitchFamily="34" charset="0"/>
              </a:rPr>
              <a:t>Ottimizzare i potenziali benefici dei rifiuti organici.</a:t>
            </a:r>
            <a:endParaRPr lang="it-IT" sz="3200" dirty="0">
              <a:solidFill>
                <a:schemeClr val="tx1"/>
              </a:solidFill>
            </a:endParaRPr>
          </a:p>
        </p:txBody>
      </p:sp>
      <p:sp>
        <p:nvSpPr>
          <p:cNvPr id="2" name="Segnaposto piè di pagina 1">
            <a:extLst>
              <a:ext uri="{FF2B5EF4-FFF2-40B4-BE49-F238E27FC236}">
                <a16:creationId xmlns:a16="http://schemas.microsoft.com/office/drawing/2014/main" id="{8264830A-62CC-44FD-8C30-6CE313A49967}"/>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4C81D2B2-F1A7-4FEA-B97A-914FC32B881B}"/>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TextBox 4">
            <a:extLst>
              <a:ext uri="{FF2B5EF4-FFF2-40B4-BE49-F238E27FC236}">
                <a16:creationId xmlns:a16="http://schemas.microsoft.com/office/drawing/2014/main" id="{7A18A6CD-D0B5-137A-8A9E-9EB7E920FD18}"/>
              </a:ext>
            </a:extLst>
          </p:cNvPr>
          <p:cNvSpPr txBox="1"/>
          <p:nvPr/>
        </p:nvSpPr>
        <p:spPr>
          <a:xfrm>
            <a:off x="944880" y="1578920"/>
            <a:ext cx="10515600" cy="1077218"/>
          </a:xfrm>
          <a:prstGeom prst="rect">
            <a:avLst/>
          </a:prstGeom>
          <a:noFill/>
        </p:spPr>
        <p:txBody>
          <a:bodyPr wrap="square" rtlCol="0">
            <a:spAutoFit/>
          </a:bodyPr>
          <a:lstStyle/>
          <a:p>
            <a:pPr algn="just"/>
            <a:r>
              <a:rPr lang="it-IT" sz="3200" dirty="0"/>
              <a:t>La gestione dei rifiuti agricoli comprende una serie di pratiche e strategie per </a:t>
            </a:r>
            <a:r>
              <a:rPr lang="it-IT" sz="3200" dirty="0">
                <a:solidFill>
                  <a:srgbClr val="92D050"/>
                </a:solidFill>
              </a:rPr>
              <a:t>ridurre</a:t>
            </a:r>
            <a:r>
              <a:rPr lang="it-IT" sz="3200" dirty="0"/>
              <a:t>, </a:t>
            </a:r>
            <a:r>
              <a:rPr lang="it-IT" sz="3200" dirty="0">
                <a:solidFill>
                  <a:srgbClr val="92D050"/>
                </a:solidFill>
              </a:rPr>
              <a:t>riutilizzare</a:t>
            </a:r>
            <a:r>
              <a:rPr lang="it-IT" sz="3200" dirty="0"/>
              <a:t> e </a:t>
            </a:r>
            <a:r>
              <a:rPr lang="it-IT" sz="3200" dirty="0">
                <a:solidFill>
                  <a:srgbClr val="92D050"/>
                </a:solidFill>
              </a:rPr>
              <a:t>riciclare</a:t>
            </a:r>
            <a:r>
              <a:rPr lang="it-IT" sz="3200" dirty="0"/>
              <a:t> i rifiuti agricoli.</a:t>
            </a:r>
            <a:endParaRPr lang="en-US" sz="3200" dirty="0"/>
          </a:p>
        </p:txBody>
      </p:sp>
      <p:pic>
        <p:nvPicPr>
          <p:cNvPr id="6" name="Picture 5" descr="A dart on a target&#10;&#10;Description automatically generated">
            <a:extLst>
              <a:ext uri="{FF2B5EF4-FFF2-40B4-BE49-F238E27FC236}">
                <a16:creationId xmlns:a16="http://schemas.microsoft.com/office/drawing/2014/main" id="{B68270A1-1C0F-3877-B8F8-A315DCFCC709}"/>
              </a:ext>
            </a:extLst>
          </p:cNvPr>
          <p:cNvPicPr>
            <a:picLocks noChangeAspect="1"/>
          </p:cNvPicPr>
          <p:nvPr/>
        </p:nvPicPr>
        <p:blipFill>
          <a:blip r:embed="rId2"/>
          <a:stretch>
            <a:fillRect/>
          </a:stretch>
        </p:blipFill>
        <p:spPr>
          <a:xfrm>
            <a:off x="944880" y="3264755"/>
            <a:ext cx="1874215" cy="1874215"/>
          </a:xfrm>
          <a:prstGeom prst="rect">
            <a:avLst/>
          </a:prstGeom>
        </p:spPr>
      </p:pic>
      <p:sp>
        <p:nvSpPr>
          <p:cNvPr id="9" name="TextBox 8">
            <a:extLst>
              <a:ext uri="{FF2B5EF4-FFF2-40B4-BE49-F238E27FC236}">
                <a16:creationId xmlns:a16="http://schemas.microsoft.com/office/drawing/2014/main" id="{E835646C-6ADF-002C-DAC9-A436DA9F22A5}"/>
              </a:ext>
            </a:extLst>
          </p:cNvPr>
          <p:cNvSpPr txBox="1"/>
          <p:nvPr/>
        </p:nvSpPr>
        <p:spPr>
          <a:xfrm>
            <a:off x="3607622" y="4316764"/>
            <a:ext cx="7288978" cy="978729"/>
          </a:xfrm>
          <a:prstGeom prst="rect">
            <a:avLst/>
          </a:prstGeom>
          <a:noFill/>
        </p:spPr>
        <p:txBody>
          <a:bodyPr wrap="square" rtlCol="0">
            <a:spAutoFit/>
          </a:bodyPr>
          <a:lstStyle/>
          <a:p>
            <a:pPr>
              <a:lnSpc>
                <a:spcPct val="90000"/>
              </a:lnSpc>
              <a:spcBef>
                <a:spcPts val="1000"/>
              </a:spcBef>
            </a:pPr>
            <a:r>
              <a:rPr lang="it-IT" sz="3200" dirty="0">
                <a:solidFill>
                  <a:srgbClr val="000000"/>
                </a:solidFill>
                <a:latin typeface="Calibri" panose="020F0502020204030204" pitchFamily="34" charset="0"/>
                <a:cs typeface="Arial" panose="020B0604020202020204" pitchFamily="34" charset="0"/>
              </a:rPr>
              <a:t>Minimizzare l’impatto nocivo dei rifiuti agricoli per l’ambiente. </a:t>
            </a:r>
          </a:p>
        </p:txBody>
      </p:sp>
    </p:spTree>
    <p:extLst>
      <p:ext uri="{BB962C8B-B14F-4D97-AF65-F5344CB8AC3E}">
        <p14:creationId xmlns:p14="http://schemas.microsoft.com/office/powerpoint/2010/main" val="285654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48F5-1322-3214-84BA-A9AD5A48E1CD}"/>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A4D7607-C940-0C38-1B5F-422DEF4F25F1}"/>
              </a:ext>
            </a:extLst>
          </p:cNvPr>
          <p:cNvSpPr>
            <a:spLocks noGrp="1"/>
          </p:cNvSpPr>
          <p:nvPr>
            <p:ph type="title"/>
          </p:nvPr>
        </p:nvSpPr>
        <p:spPr>
          <a:xfrm>
            <a:off x="640080" y="1412557"/>
            <a:ext cx="3413760" cy="3174683"/>
          </a:xfrm>
        </p:spPr>
        <p:txBody>
          <a:bodyPr>
            <a:normAutofit/>
          </a:bodyPr>
          <a:lstStyle/>
          <a:p>
            <a:r>
              <a:rPr lang="it-IT" dirty="0"/>
              <a:t>Benefici della gestione dei rifiuti agricoli</a:t>
            </a:r>
            <a:endParaRPr lang="en-GB" dirty="0"/>
          </a:p>
        </p:txBody>
      </p:sp>
      <p:sp>
        <p:nvSpPr>
          <p:cNvPr id="2" name="Segnaposto piè di pagina 1">
            <a:extLst>
              <a:ext uri="{FF2B5EF4-FFF2-40B4-BE49-F238E27FC236}">
                <a16:creationId xmlns:a16="http://schemas.microsoft.com/office/drawing/2014/main" id="{B3230369-C137-A409-CA09-241666111C60}"/>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a:t>
            </a:r>
            <a:r>
              <a:rPr lang="en-US" dirty="0">
                <a:solidFill>
                  <a:schemeClr val="bg1">
                    <a:lumMod val="65000"/>
                  </a:schemeClr>
                </a:solidFill>
              </a:rPr>
              <a:t>Waste management</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BD4BB064-B4B7-F851-7BF8-30CAE1181264}"/>
              </a:ext>
            </a:extLst>
          </p:cNvPr>
          <p:cNvSpPr>
            <a:spLocks noGrp="1"/>
          </p:cNvSpPr>
          <p:nvPr>
            <p:ph type="sldNum" sz="quarter" idx="12"/>
          </p:nvPr>
        </p:nvSpPr>
        <p:spPr/>
        <p:txBody>
          <a:bodyPr/>
          <a:lstStyle/>
          <a:p>
            <a:fld id="{D57F1E4F-1CFF-5643-939E-217C01CDF565}" type="slidenum">
              <a:rPr lang="en-US" smtClean="0"/>
              <a:pPr/>
              <a:t>36</a:t>
            </a:fld>
            <a:endParaRPr lang="en-US" dirty="0"/>
          </a:p>
        </p:txBody>
      </p:sp>
      <p:graphicFrame>
        <p:nvGraphicFramePr>
          <p:cNvPr id="11" name="Διάγραμμα 1250091231">
            <a:extLst>
              <a:ext uri="{FF2B5EF4-FFF2-40B4-BE49-F238E27FC236}">
                <a16:creationId xmlns:a16="http://schemas.microsoft.com/office/drawing/2014/main" id="{84482CFD-747F-4F0C-31AF-3D3CD6839CB0}"/>
              </a:ext>
            </a:extLst>
          </p:cNvPr>
          <p:cNvGraphicFramePr/>
          <p:nvPr>
            <p:extLst>
              <p:ext uri="{D42A27DB-BD31-4B8C-83A1-F6EECF244321}">
                <p14:modId xmlns:p14="http://schemas.microsoft.com/office/powerpoint/2010/main" val="971095840"/>
              </p:ext>
            </p:extLst>
          </p:nvPr>
        </p:nvGraphicFramePr>
        <p:xfrm>
          <a:off x="3324224" y="487680"/>
          <a:ext cx="8486776" cy="598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264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B6E4-1341-7212-0C57-667B4FAA407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0C9BFE30-D381-4A2F-D91B-7FC1BA131FB2}"/>
              </a:ext>
            </a:extLst>
          </p:cNvPr>
          <p:cNvSpPr>
            <a:spLocks noGrp="1"/>
          </p:cNvSpPr>
          <p:nvPr>
            <p:ph type="title"/>
          </p:nvPr>
        </p:nvSpPr>
        <p:spPr/>
        <p:txBody>
          <a:bodyPr/>
          <a:lstStyle/>
          <a:p>
            <a:r>
              <a:rPr lang="it-IT" dirty="0"/>
              <a:t>Attività pratica #5</a:t>
            </a:r>
            <a:endParaRPr lang="en-GB" dirty="0"/>
          </a:p>
        </p:txBody>
      </p:sp>
      <p:sp>
        <p:nvSpPr>
          <p:cNvPr id="5" name="Segnaposto piè di pagina 4">
            <a:extLst>
              <a:ext uri="{FF2B5EF4-FFF2-40B4-BE49-F238E27FC236}">
                <a16:creationId xmlns:a16="http://schemas.microsoft.com/office/drawing/2014/main" id="{BE271CDE-C49E-5126-80DD-A70E8012E4B4}"/>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889BBEC1-DAF2-EC88-8339-AB5DEAAE942C}"/>
              </a:ext>
            </a:extLst>
          </p:cNvPr>
          <p:cNvSpPr>
            <a:spLocks noGrp="1"/>
          </p:cNvSpPr>
          <p:nvPr>
            <p:ph type="sldNum" sz="quarter" idx="11"/>
          </p:nvPr>
        </p:nvSpPr>
        <p:spPr/>
        <p:txBody>
          <a:bodyPr/>
          <a:lstStyle/>
          <a:p>
            <a:fld id="{519954A3-9DFD-4C44-94BA-B95130A3BA1C}" type="slidenum">
              <a:rPr lang="en-US" smtClean="0"/>
              <a:t>37</a:t>
            </a:fld>
            <a:endParaRPr lang="en-US" dirty="0"/>
          </a:p>
        </p:txBody>
      </p:sp>
      <p:sp>
        <p:nvSpPr>
          <p:cNvPr id="8" name="Segnaposto immagine 7">
            <a:extLst>
              <a:ext uri="{FF2B5EF4-FFF2-40B4-BE49-F238E27FC236}">
                <a16:creationId xmlns:a16="http://schemas.microsoft.com/office/drawing/2014/main" id="{A74B2CB2-75A6-2DA0-4419-8852761E7EC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it-IT" i="1" kern="100" dirty="0">
                <a:latin typeface="Calibri" panose="020F0502020204030204" pitchFamily="34" charset="0"/>
                <a:ea typeface="Calibri" panose="020F0502020204030204" pitchFamily="34" charset="0"/>
              </a:rPr>
              <a:t>Attività di gruppo</a:t>
            </a:r>
            <a:endParaRPr lang="it-IT" sz="2800" i="1" kern="100" dirty="0">
              <a:effectLst/>
              <a:latin typeface="Calibri" panose="020F0502020204030204" pitchFamily="34" charset="0"/>
              <a:ea typeface="Calibri" panose="020F0502020204030204" pitchFamily="34" charset="0"/>
            </a:endParaRPr>
          </a:p>
          <a:p>
            <a:pPr marL="0" indent="0" algn="ctr">
              <a:buNone/>
            </a:pPr>
            <a:r>
              <a:rPr lang="it-IT" sz="2800" i="1" kern="100" dirty="0">
                <a:effectLst/>
                <a:latin typeface="Calibri" panose="020F0502020204030204" pitchFamily="34" charset="0"/>
                <a:ea typeface="Calibri" panose="020F0502020204030204" pitchFamily="34" charset="0"/>
              </a:rPr>
              <a:t>Dividetevi in gruppi composti da quattro persone.</a:t>
            </a:r>
          </a:p>
          <a:p>
            <a:pPr marL="0" indent="0" algn="ctr">
              <a:buNone/>
            </a:pPr>
            <a:r>
              <a:rPr lang="it-IT" sz="2800" i="1" kern="100" dirty="0">
                <a:effectLst/>
                <a:latin typeface="Calibri" panose="020F0502020204030204" pitchFamily="34" charset="0"/>
                <a:ea typeface="Calibri" panose="020F0502020204030204" pitchFamily="34" charset="0"/>
              </a:rPr>
              <a:t>Ogni gruppo deve cercare di fornire esempi di pratiche di gestione dei rifiuti agricoli basandosi sulla propria esperienza. Tutti dovranno cercare inoltre di indicare l'impatto a breve e a lungo termine di queste pratiche sull'azienda.</a:t>
            </a:r>
          </a:p>
          <a:p>
            <a:pPr marL="0" indent="0" algn="ctr">
              <a:buNone/>
            </a:pPr>
            <a:r>
              <a:rPr lang="it-IT" sz="2800" i="1" kern="100" dirty="0">
                <a:effectLst/>
                <a:latin typeface="Calibri" panose="020F0502020204030204" pitchFamily="34" charset="0"/>
                <a:ea typeface="Calibri" panose="020F0502020204030204" pitchFamily="34" charset="0"/>
              </a:rPr>
              <a:t>Tutti i gruppi presenteranno i loro risultati e ne discuteranno tra loro.</a:t>
            </a:r>
            <a:endParaRPr lang="it-IT" sz="2800" dirty="0"/>
          </a:p>
        </p:txBody>
      </p:sp>
    </p:spTree>
    <p:extLst>
      <p:ext uri="{BB962C8B-B14F-4D97-AF65-F5344CB8AC3E}">
        <p14:creationId xmlns:p14="http://schemas.microsoft.com/office/powerpoint/2010/main" val="833988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CF71-3EE7-A6BE-F53D-F39C464F4B91}"/>
            </a:ext>
          </a:extLst>
        </p:cNvPr>
        <p:cNvGrpSpPr/>
        <p:nvPr/>
      </p:nvGrpSpPr>
      <p:grpSpPr>
        <a:xfrm>
          <a:off x="0" y="0"/>
          <a:ext cx="0" cy="0"/>
          <a:chOff x="0" y="0"/>
          <a:chExt cx="0" cy="0"/>
        </a:xfrm>
      </p:grpSpPr>
    </p:spTree>
    <p:extLst>
      <p:ext uri="{BB962C8B-B14F-4D97-AF65-F5344CB8AC3E}">
        <p14:creationId xmlns:p14="http://schemas.microsoft.com/office/powerpoint/2010/main" val="370607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B0B8-A238-906F-C95E-6C0BCD968EF4}"/>
            </a:ext>
          </a:extLst>
        </p:cNvPr>
        <p:cNvGrpSpPr/>
        <p:nvPr/>
      </p:nvGrpSpPr>
      <p:grpSpPr>
        <a:xfrm>
          <a:off x="0" y="0"/>
          <a:ext cx="0" cy="0"/>
          <a:chOff x="0" y="0"/>
          <a:chExt cx="0" cy="0"/>
        </a:xfrm>
      </p:grpSpPr>
    </p:spTree>
    <p:extLst>
      <p:ext uri="{BB962C8B-B14F-4D97-AF65-F5344CB8AC3E}">
        <p14:creationId xmlns:p14="http://schemas.microsoft.com/office/powerpoint/2010/main" val="386056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it-IT" sz="4400" dirty="0"/>
              <a:t>Il concetto di sostenibilità </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90688"/>
            <a:ext cx="10515600" cy="4486275"/>
          </a:xfrm>
        </p:spPr>
        <p:txBody>
          <a:bodyPr/>
          <a:lstStyle/>
          <a:p>
            <a:r>
              <a:rPr lang="it-IT" sz="1800" kern="100" dirty="0">
                <a:effectLst/>
                <a:ea typeface="Calibri" panose="020F0502020204030204" pitchFamily="34" charset="0"/>
                <a:cs typeface="Calibri" panose="020F0502020204030204" pitchFamily="34" charset="0"/>
              </a:rPr>
              <a:t>La parola sostenibilità si riferisce al modo di utilizzare tutte quelle risorse che potrebbero durare per sempre, sostenendo un processo continuo nel tempo e senza causare dann</a:t>
            </a:r>
            <a:r>
              <a:rPr lang="it-IT" sz="1800" kern="100" dirty="0">
                <a:ea typeface="Calibri" panose="020F0502020204030204" pitchFamily="34" charset="0"/>
                <a:cs typeface="Calibri" panose="020F0502020204030204" pitchFamily="34" charset="0"/>
              </a:rPr>
              <a:t>i, </a:t>
            </a:r>
            <a:r>
              <a:rPr lang="it-IT" sz="1800" kern="100" dirty="0">
                <a:effectLst/>
                <a:ea typeface="Calibri" panose="020F0502020204030204" pitchFamily="34" charset="0"/>
                <a:cs typeface="Calibri" panose="020F0502020204030204" pitchFamily="34" charset="0"/>
              </a:rPr>
              <a:t>in modo da preservare l'</a:t>
            </a:r>
            <a:r>
              <a:rPr lang="it-IT" sz="1800" u="sng" kern="100" dirty="0">
                <a:effectLst/>
                <a:ea typeface="Calibri" panose="020F0502020204030204" pitchFamily="34" charset="0"/>
                <a:cs typeface="Calibri" panose="020F0502020204030204" pitchFamily="34" charset="0"/>
              </a:rPr>
              <a:t>ambiente</a:t>
            </a:r>
            <a:r>
              <a:rPr lang="it-IT" sz="1800" kern="100" dirty="0">
                <a:effectLst/>
                <a:ea typeface="Calibri" panose="020F0502020204030204" pitchFamily="34" charset="0"/>
                <a:cs typeface="Calibri" panose="020F0502020204030204" pitchFamily="34" charset="0"/>
              </a:rPr>
              <a:t>, sostenere il </a:t>
            </a:r>
            <a:r>
              <a:rPr lang="it-IT" sz="1800" u="sng" kern="100" dirty="0">
                <a:effectLst/>
                <a:ea typeface="Calibri" panose="020F0502020204030204" pitchFamily="34" charset="0"/>
                <a:cs typeface="Calibri" panose="020F0502020204030204" pitchFamily="34" charset="0"/>
              </a:rPr>
              <a:t>benessere della società </a:t>
            </a:r>
            <a:r>
              <a:rPr lang="it-IT" sz="1800" kern="100" dirty="0">
                <a:effectLst/>
                <a:ea typeface="Calibri" panose="020F0502020204030204" pitchFamily="34" charset="0"/>
                <a:cs typeface="Calibri" panose="020F0502020204030204" pitchFamily="34" charset="0"/>
              </a:rPr>
              <a:t>e garantire la </a:t>
            </a:r>
            <a:r>
              <a:rPr lang="it-IT" sz="1800" u="sng" kern="100" dirty="0">
                <a:effectLst/>
                <a:ea typeface="Calibri" panose="020F0502020204030204" pitchFamily="34" charset="0"/>
                <a:cs typeface="Calibri" panose="020F0502020204030204" pitchFamily="34" charset="0"/>
              </a:rPr>
              <a:t>redditività economica</a:t>
            </a:r>
            <a:r>
              <a:rPr lang="it-IT" sz="1800" kern="100" dirty="0">
                <a:effectLst/>
                <a:ea typeface="Calibri" panose="020F0502020204030204" pitchFamily="34" charset="0"/>
                <a:cs typeface="Calibri" panose="020F0502020204030204" pitchFamily="34" charset="0"/>
              </a:rPr>
              <a:t>.</a:t>
            </a:r>
            <a:endParaRPr lang="en-US" sz="1800" u="sng" kern="100" dirty="0">
              <a:effectLst/>
              <a:ea typeface="Calibri" panose="020F0502020204030204" pitchFamily="34" charset="0"/>
              <a:cs typeface="Calibri" panose="020F0502020204030204" pitchFamily="34" charset="0"/>
            </a:endParaRPr>
          </a:p>
          <a:p>
            <a:r>
              <a:rPr lang="it-IT" sz="1800" kern="100" dirty="0">
                <a:effectLst/>
                <a:ea typeface="Calibri" panose="020F0502020204030204" pitchFamily="34" charset="0"/>
                <a:cs typeface="Calibri" panose="020F0502020204030204" pitchFamily="34" charset="0"/>
              </a:rPr>
              <a:t>È un concetto di portata globale, senza tempo, che riflette un processo continuo e che comporta l’assunzione di una responsabilità morale per garantire l'equità e la giustizia.</a:t>
            </a:r>
            <a:endParaRPr lang="it-IT" b="1" dirty="0"/>
          </a:p>
          <a:p>
            <a:endParaRPr lang="it-IT" b="1" u="sng" dirty="0"/>
          </a:p>
          <a:p>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Sustainability and related concepts</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2" name="Immagine 11">
            <a:extLst>
              <a:ext uri="{FF2B5EF4-FFF2-40B4-BE49-F238E27FC236}">
                <a16:creationId xmlns:a16="http://schemas.microsoft.com/office/drawing/2014/main" id="{3BF8B996-AA10-4821-E194-D88E31DB5EF6}"/>
              </a:ext>
            </a:extLst>
          </p:cNvPr>
          <p:cNvPicPr>
            <a:picLocks noChangeAspect="1"/>
          </p:cNvPicPr>
          <p:nvPr/>
        </p:nvPicPr>
        <p:blipFill>
          <a:blip r:embed="rId2"/>
          <a:stretch>
            <a:fillRect/>
          </a:stretch>
        </p:blipFill>
        <p:spPr>
          <a:xfrm>
            <a:off x="1500673" y="3580443"/>
            <a:ext cx="3750630" cy="2407298"/>
          </a:xfrm>
          <a:prstGeom prst="rect">
            <a:avLst/>
          </a:prstGeom>
        </p:spPr>
      </p:pic>
      <p:pic>
        <p:nvPicPr>
          <p:cNvPr id="13" name="Picture 2" descr="L'Agenda 2030 - HEROES NEVER SLEEP dei Global Shapers italiani">
            <a:extLst>
              <a:ext uri="{FF2B5EF4-FFF2-40B4-BE49-F238E27FC236}">
                <a16:creationId xmlns:a16="http://schemas.microsoft.com/office/drawing/2014/main" id="{F7BF1F45-5923-1978-BF65-8A9D53C3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923" y="2665885"/>
            <a:ext cx="4329404" cy="432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4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A37F-DE58-74F1-0BCB-19AD042F049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BFD6A08-F211-54D8-8BB2-2E6AB4D70586}"/>
              </a:ext>
            </a:extLst>
          </p:cNvPr>
          <p:cNvSpPr>
            <a:spLocks noGrp="1"/>
          </p:cNvSpPr>
          <p:nvPr>
            <p:ph type="title"/>
          </p:nvPr>
        </p:nvSpPr>
        <p:spPr/>
        <p:txBody>
          <a:bodyPr/>
          <a:lstStyle/>
          <a:p>
            <a:r>
              <a:rPr lang="it-IT" dirty="0"/>
              <a:t>Indice </a:t>
            </a:r>
            <a:endParaRPr lang="en-GB" dirty="0"/>
          </a:p>
        </p:txBody>
      </p:sp>
      <p:sp>
        <p:nvSpPr>
          <p:cNvPr id="8" name="Segnaposto contenuto 7">
            <a:extLst>
              <a:ext uri="{FF2B5EF4-FFF2-40B4-BE49-F238E27FC236}">
                <a16:creationId xmlns:a16="http://schemas.microsoft.com/office/drawing/2014/main" id="{C66A4D5B-490C-871F-9DA5-9E60BB98DACD}"/>
              </a:ext>
            </a:extLst>
          </p:cNvPr>
          <p:cNvSpPr>
            <a:spLocks noGrp="1"/>
          </p:cNvSpPr>
          <p:nvPr>
            <p:ph idx="1"/>
          </p:nvPr>
        </p:nvSpPr>
        <p:spPr/>
        <p:txBody>
          <a:bodyPr/>
          <a:lstStyle/>
          <a:p>
            <a:pPr marL="342900" indent="-342900">
              <a:buFont typeface="+mj-lt"/>
              <a:buAutoNum type="arabicPeriod"/>
            </a:pPr>
            <a:r>
              <a:rPr lang="it-IT" dirty="0"/>
              <a:t>L'impatto ambientale delle attività umane: l'Antropocene</a:t>
            </a:r>
          </a:p>
          <a:p>
            <a:pPr marL="457200" indent="-457200">
              <a:buFont typeface="+mj-lt"/>
              <a:buAutoNum type="arabicPeriod"/>
            </a:pPr>
            <a:endParaRPr lang="it-IT" dirty="0"/>
          </a:p>
          <a:p>
            <a:pPr marL="342900" indent="-342900">
              <a:buFont typeface="+mj-lt"/>
              <a:buAutoNum type="arabicPeriod"/>
            </a:pPr>
            <a:r>
              <a:rPr lang="it-IT" dirty="0"/>
              <a:t>Il ruolo dell'agricoltura in un clima in continua evoluzione</a:t>
            </a:r>
          </a:p>
          <a:p>
            <a:pPr marL="457200" indent="-457200">
              <a:buFont typeface="+mj-lt"/>
              <a:buAutoNum type="arabicPeriod"/>
            </a:pPr>
            <a:endParaRPr lang="it-IT" dirty="0"/>
          </a:p>
          <a:p>
            <a:pPr marL="342900" indent="-342900">
              <a:buFont typeface="+mj-lt"/>
              <a:buAutoNum type="arabicPeriod"/>
            </a:pPr>
            <a:r>
              <a:rPr lang="it-IT" dirty="0"/>
              <a:t>Calcolo dell'impatto delle attività umane sul pianeta</a:t>
            </a:r>
            <a:endParaRPr lang="en-GB" dirty="0"/>
          </a:p>
        </p:txBody>
      </p:sp>
      <p:sp>
        <p:nvSpPr>
          <p:cNvPr id="2" name="Segnaposto piè di pagina 1">
            <a:extLst>
              <a:ext uri="{FF2B5EF4-FFF2-40B4-BE49-F238E27FC236}">
                <a16:creationId xmlns:a16="http://schemas.microsoft.com/office/drawing/2014/main" id="{29953286-19FE-B94C-C69A-7AE7F78FBD7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3" name="Segnaposto numero diapositiva 2">
            <a:extLst>
              <a:ext uri="{FF2B5EF4-FFF2-40B4-BE49-F238E27FC236}">
                <a16:creationId xmlns:a16="http://schemas.microsoft.com/office/drawing/2014/main" id="{3C6E712A-0B1E-8E95-94D6-D1A495CB660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18091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L’Antropocene </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41</a:t>
            </a:fld>
            <a:endParaRPr lang="en-US" dirty="0"/>
          </a:p>
        </p:txBody>
      </p:sp>
      <p:sp>
        <p:nvSpPr>
          <p:cNvPr id="7" name="CasellaDiTesto 6">
            <a:extLst>
              <a:ext uri="{FF2B5EF4-FFF2-40B4-BE49-F238E27FC236}">
                <a16:creationId xmlns:a16="http://schemas.microsoft.com/office/drawing/2014/main" id="{D31F0C9E-ECFC-455D-D0B6-355F2D736B1B}"/>
              </a:ext>
            </a:extLst>
          </p:cNvPr>
          <p:cNvSpPr txBox="1"/>
          <p:nvPr/>
        </p:nvSpPr>
        <p:spPr>
          <a:xfrm>
            <a:off x="627477" y="1569610"/>
            <a:ext cx="10802521" cy="646331"/>
          </a:xfrm>
          <a:prstGeom prst="rect">
            <a:avLst/>
          </a:prstGeom>
          <a:noFill/>
        </p:spPr>
        <p:txBody>
          <a:bodyPr wrap="square" rtlCol="0">
            <a:spAutoFit/>
          </a:bodyPr>
          <a:lstStyle/>
          <a:p>
            <a:pPr algn="just"/>
            <a:r>
              <a:rPr lang="it-IT" sz="1800" kern="100" dirty="0">
                <a:effectLst/>
                <a:latin typeface="Minion Pro"/>
                <a:ea typeface="Calibri" panose="020F0502020204030204" pitchFamily="34" charset="0"/>
                <a:cs typeface="Calibri" panose="020F0502020204030204" pitchFamily="34" charset="0"/>
              </a:rPr>
              <a:t>Questo termine, coniato da esperte ed esperti nei settori della scienza, della geologia e dell’ambiente, racchiude un'epoca in cui le </a:t>
            </a:r>
            <a:r>
              <a:rPr lang="it-IT" sz="1800" b="1" kern="100" dirty="0">
                <a:effectLst/>
                <a:latin typeface="Minion Pro"/>
                <a:ea typeface="Calibri" panose="020F0502020204030204" pitchFamily="34" charset="0"/>
                <a:cs typeface="Calibri" panose="020F0502020204030204" pitchFamily="34" charset="0"/>
              </a:rPr>
              <a:t>attività umane </a:t>
            </a:r>
            <a:r>
              <a:rPr lang="it-IT" sz="1800" kern="100" dirty="0">
                <a:effectLst/>
                <a:latin typeface="Minion Pro"/>
                <a:ea typeface="Calibri" panose="020F0502020204030204" pitchFamily="34" charset="0"/>
                <a:cs typeface="Calibri" panose="020F0502020204030204" pitchFamily="34" charset="0"/>
              </a:rPr>
              <a:t>sono diventate la forza dominante che plasma l'ambiente terrestre. </a:t>
            </a:r>
            <a:endParaRPr lang="it-IT" b="1" u="sng" dirty="0"/>
          </a:p>
        </p:txBody>
      </p:sp>
      <p:sp>
        <p:nvSpPr>
          <p:cNvPr id="10" name="CasellaDiTesto 9">
            <a:extLst>
              <a:ext uri="{FF2B5EF4-FFF2-40B4-BE49-F238E27FC236}">
                <a16:creationId xmlns:a16="http://schemas.microsoft.com/office/drawing/2014/main" id="{8999C4BA-4A93-F2E9-4300-5A02A4CFED55}"/>
              </a:ext>
            </a:extLst>
          </p:cNvPr>
          <p:cNvSpPr txBox="1"/>
          <p:nvPr/>
        </p:nvSpPr>
        <p:spPr>
          <a:xfrm>
            <a:off x="627476" y="2449996"/>
            <a:ext cx="10802521" cy="369332"/>
          </a:xfrm>
          <a:prstGeom prst="rect">
            <a:avLst/>
          </a:prstGeom>
          <a:noFill/>
        </p:spPr>
        <p:txBody>
          <a:bodyPr wrap="square" rtlCol="0">
            <a:spAutoFit/>
          </a:bodyPr>
          <a:lstStyle/>
          <a:p>
            <a:pPr algn="just"/>
            <a:r>
              <a:rPr lang="it-IT" kern="100" dirty="0">
                <a:latin typeface="Minion Pro"/>
                <a:ea typeface="Calibri" panose="020F0502020204030204" pitchFamily="34" charset="0"/>
                <a:cs typeface="Calibri" panose="020F0502020204030204" pitchFamily="34" charset="0"/>
              </a:rPr>
              <a:t>Alcune delle </a:t>
            </a:r>
            <a:r>
              <a:rPr lang="it-IT" u="sng" kern="100" dirty="0">
                <a:latin typeface="Minion Pro"/>
                <a:ea typeface="Calibri" panose="020F0502020204030204" pitchFamily="34" charset="0"/>
                <a:cs typeface="Calibri" panose="020F0502020204030204" pitchFamily="34" charset="0"/>
              </a:rPr>
              <a:t>sfide ambientali interconnesse </a:t>
            </a:r>
            <a:r>
              <a:rPr lang="it-IT" kern="100" dirty="0">
                <a:latin typeface="Minion Pro"/>
                <a:ea typeface="Calibri" panose="020F0502020204030204" pitchFamily="34" charset="0"/>
                <a:cs typeface="Calibri" panose="020F0502020204030204" pitchFamily="34" charset="0"/>
              </a:rPr>
              <a:t>all’Antropocene sono:</a:t>
            </a:r>
            <a:endParaRPr lang="it-IT" dirty="0"/>
          </a:p>
        </p:txBody>
      </p:sp>
      <p:pic>
        <p:nvPicPr>
          <p:cNvPr id="15" name="Immagine 14">
            <a:extLst>
              <a:ext uri="{FF2B5EF4-FFF2-40B4-BE49-F238E27FC236}">
                <a16:creationId xmlns:a16="http://schemas.microsoft.com/office/drawing/2014/main" id="{8F23261F-3BCA-B96A-5B17-D4298ED60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00" y="3193624"/>
            <a:ext cx="1112614" cy="1054056"/>
          </a:xfrm>
          <a:prstGeom prst="rect">
            <a:avLst/>
          </a:prstGeom>
        </p:spPr>
      </p:pic>
      <p:pic>
        <p:nvPicPr>
          <p:cNvPr id="16" name="Immagine 15">
            <a:extLst>
              <a:ext uri="{FF2B5EF4-FFF2-40B4-BE49-F238E27FC236}">
                <a16:creationId xmlns:a16="http://schemas.microsoft.com/office/drawing/2014/main" id="{A3906833-6F20-436A-E467-1D22D5AA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665" y="3291779"/>
            <a:ext cx="933278" cy="893982"/>
          </a:xfrm>
          <a:prstGeom prst="rect">
            <a:avLst/>
          </a:prstGeom>
        </p:spPr>
      </p:pic>
      <p:pic>
        <p:nvPicPr>
          <p:cNvPr id="17" name="Immagine 16">
            <a:extLst>
              <a:ext uri="{FF2B5EF4-FFF2-40B4-BE49-F238E27FC236}">
                <a16:creationId xmlns:a16="http://schemas.microsoft.com/office/drawing/2014/main" id="{FD10882D-76AA-3F4C-6AB5-F558FA0DB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347" y="3263482"/>
            <a:ext cx="937590" cy="893982"/>
          </a:xfrm>
          <a:prstGeom prst="rect">
            <a:avLst/>
          </a:prstGeom>
        </p:spPr>
      </p:pic>
      <p:pic>
        <p:nvPicPr>
          <p:cNvPr id="18" name="Immagine 17">
            <a:extLst>
              <a:ext uri="{FF2B5EF4-FFF2-40B4-BE49-F238E27FC236}">
                <a16:creationId xmlns:a16="http://schemas.microsoft.com/office/drawing/2014/main" id="{22FAFF22-6B77-D36F-CEF4-30F21B6DFF03}"/>
              </a:ext>
            </a:extLst>
          </p:cNvPr>
          <p:cNvPicPr>
            <a:picLocks noChangeAspect="1"/>
          </p:cNvPicPr>
          <p:nvPr/>
        </p:nvPicPr>
        <p:blipFill>
          <a:blip r:embed="rId5" cstate="print">
            <a:clrChange>
              <a:clrFrom>
                <a:srgbClr val="F8FAFB"/>
              </a:clrFrom>
              <a:clrTo>
                <a:srgbClr val="F8FAFB">
                  <a:alpha val="0"/>
                </a:srgbClr>
              </a:clrTo>
            </a:clrChange>
            <a:extLst>
              <a:ext uri="{28A0092B-C50C-407E-A947-70E740481C1C}">
                <a14:useLocalDpi xmlns:a14="http://schemas.microsoft.com/office/drawing/2010/main" val="0"/>
              </a:ext>
            </a:extLst>
          </a:blip>
          <a:stretch>
            <a:fillRect/>
          </a:stretch>
        </p:blipFill>
        <p:spPr>
          <a:xfrm>
            <a:off x="7827339" y="3193624"/>
            <a:ext cx="911785" cy="893981"/>
          </a:xfrm>
          <a:prstGeom prst="rect">
            <a:avLst/>
          </a:prstGeom>
        </p:spPr>
      </p:pic>
      <p:pic>
        <p:nvPicPr>
          <p:cNvPr id="19" name="Immagine 18">
            <a:extLst>
              <a:ext uri="{FF2B5EF4-FFF2-40B4-BE49-F238E27FC236}">
                <a16:creationId xmlns:a16="http://schemas.microsoft.com/office/drawing/2014/main" id="{47C1A7AE-5AC5-9110-D4C0-50C326B9E8F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1630" y="3193624"/>
            <a:ext cx="948492" cy="893981"/>
          </a:xfrm>
          <a:prstGeom prst="rect">
            <a:avLst/>
          </a:prstGeom>
        </p:spPr>
      </p:pic>
      <p:sp>
        <p:nvSpPr>
          <p:cNvPr id="20" name="CasellaDiTesto 19">
            <a:extLst>
              <a:ext uri="{FF2B5EF4-FFF2-40B4-BE49-F238E27FC236}">
                <a16:creationId xmlns:a16="http://schemas.microsoft.com/office/drawing/2014/main" id="{203FB4A1-2DC6-D90B-3622-CB3EC82CEA35}"/>
              </a:ext>
            </a:extLst>
          </p:cNvPr>
          <p:cNvSpPr txBox="1"/>
          <p:nvPr/>
        </p:nvSpPr>
        <p:spPr>
          <a:xfrm>
            <a:off x="643788" y="4282868"/>
            <a:ext cx="1931437" cy="646331"/>
          </a:xfrm>
          <a:prstGeom prst="rect">
            <a:avLst/>
          </a:prstGeom>
          <a:noFill/>
        </p:spPr>
        <p:txBody>
          <a:bodyPr wrap="square" rtlCol="0">
            <a:spAutoFit/>
          </a:bodyPr>
          <a:lstStyle/>
          <a:p>
            <a:r>
              <a:rPr lang="it-IT" b="1" dirty="0"/>
              <a:t>CAMBIAMENTO CILIMATICO </a:t>
            </a:r>
          </a:p>
        </p:txBody>
      </p:sp>
      <p:sp>
        <p:nvSpPr>
          <p:cNvPr id="21" name="CasellaDiTesto 20">
            <a:extLst>
              <a:ext uri="{FF2B5EF4-FFF2-40B4-BE49-F238E27FC236}">
                <a16:creationId xmlns:a16="http://schemas.microsoft.com/office/drawing/2014/main" id="{BD63FD92-A258-431C-F926-6E1170B88598}"/>
              </a:ext>
            </a:extLst>
          </p:cNvPr>
          <p:cNvSpPr txBox="1"/>
          <p:nvPr/>
        </p:nvSpPr>
        <p:spPr>
          <a:xfrm>
            <a:off x="2953585" y="4247680"/>
            <a:ext cx="1931437" cy="646331"/>
          </a:xfrm>
          <a:prstGeom prst="rect">
            <a:avLst/>
          </a:prstGeom>
          <a:noFill/>
        </p:spPr>
        <p:txBody>
          <a:bodyPr wrap="square" rtlCol="0">
            <a:spAutoFit/>
          </a:bodyPr>
          <a:lstStyle/>
          <a:p>
            <a:pPr algn="ctr"/>
            <a:r>
              <a:rPr lang="it-IT" b="1" dirty="0"/>
              <a:t>PERDITA DELLA BIODIVERSITÀ</a:t>
            </a:r>
          </a:p>
        </p:txBody>
      </p:sp>
      <p:sp>
        <p:nvSpPr>
          <p:cNvPr id="22" name="CasellaDiTesto 21">
            <a:extLst>
              <a:ext uri="{FF2B5EF4-FFF2-40B4-BE49-F238E27FC236}">
                <a16:creationId xmlns:a16="http://schemas.microsoft.com/office/drawing/2014/main" id="{3D22A642-2D73-EC83-E65E-4A68484D472B}"/>
              </a:ext>
            </a:extLst>
          </p:cNvPr>
          <p:cNvSpPr txBox="1"/>
          <p:nvPr/>
        </p:nvSpPr>
        <p:spPr>
          <a:xfrm>
            <a:off x="5087028" y="4247183"/>
            <a:ext cx="1931437" cy="369332"/>
          </a:xfrm>
          <a:prstGeom prst="rect">
            <a:avLst/>
          </a:prstGeom>
          <a:noFill/>
        </p:spPr>
        <p:txBody>
          <a:bodyPr wrap="square" rtlCol="0">
            <a:spAutoFit/>
          </a:bodyPr>
          <a:lstStyle/>
          <a:p>
            <a:pPr algn="ctr"/>
            <a:r>
              <a:rPr lang="it-IT" b="1" dirty="0"/>
              <a:t>INQUINAMENTO</a:t>
            </a:r>
          </a:p>
        </p:txBody>
      </p:sp>
      <p:sp>
        <p:nvSpPr>
          <p:cNvPr id="23" name="CasellaDiTesto 22">
            <a:extLst>
              <a:ext uri="{FF2B5EF4-FFF2-40B4-BE49-F238E27FC236}">
                <a16:creationId xmlns:a16="http://schemas.microsoft.com/office/drawing/2014/main" id="{E147BF2F-4391-A5D8-871F-2DA2A8078916}"/>
              </a:ext>
            </a:extLst>
          </p:cNvPr>
          <p:cNvSpPr txBox="1"/>
          <p:nvPr/>
        </p:nvSpPr>
        <p:spPr>
          <a:xfrm>
            <a:off x="7235182" y="4251920"/>
            <a:ext cx="2214653" cy="646331"/>
          </a:xfrm>
          <a:prstGeom prst="rect">
            <a:avLst/>
          </a:prstGeom>
          <a:noFill/>
        </p:spPr>
        <p:txBody>
          <a:bodyPr wrap="square" rtlCol="0">
            <a:spAutoFit/>
          </a:bodyPr>
          <a:lstStyle/>
          <a:p>
            <a:pPr algn="ctr"/>
            <a:r>
              <a:rPr lang="it-IT" b="1" dirty="0"/>
              <a:t>CAMBIAMENTI NELL’USO DEL SUOLO</a:t>
            </a:r>
          </a:p>
        </p:txBody>
      </p:sp>
      <p:sp>
        <p:nvSpPr>
          <p:cNvPr id="24" name="CasellaDiTesto 23">
            <a:extLst>
              <a:ext uri="{FF2B5EF4-FFF2-40B4-BE49-F238E27FC236}">
                <a16:creationId xmlns:a16="http://schemas.microsoft.com/office/drawing/2014/main" id="{80AA8074-E65D-7DAF-EF78-5E6A1C3521D6}"/>
              </a:ext>
            </a:extLst>
          </p:cNvPr>
          <p:cNvSpPr txBox="1"/>
          <p:nvPr/>
        </p:nvSpPr>
        <p:spPr>
          <a:xfrm>
            <a:off x="9570157" y="4185761"/>
            <a:ext cx="1931437" cy="646331"/>
          </a:xfrm>
          <a:prstGeom prst="rect">
            <a:avLst/>
          </a:prstGeom>
          <a:noFill/>
        </p:spPr>
        <p:txBody>
          <a:bodyPr wrap="square" rtlCol="0">
            <a:spAutoFit/>
          </a:bodyPr>
          <a:lstStyle/>
          <a:p>
            <a:pPr algn="ctr"/>
            <a:r>
              <a:rPr lang="it-IT" b="1" dirty="0"/>
              <a:t>ESAURIMENTO DELLE RISORSE</a:t>
            </a:r>
          </a:p>
        </p:txBody>
      </p:sp>
      <p:sp>
        <p:nvSpPr>
          <p:cNvPr id="25" name="CasellaDiTesto 24">
            <a:extLst>
              <a:ext uri="{FF2B5EF4-FFF2-40B4-BE49-F238E27FC236}">
                <a16:creationId xmlns:a16="http://schemas.microsoft.com/office/drawing/2014/main" id="{AEE47E69-235F-42BD-F87B-065789CE01AF}"/>
              </a:ext>
            </a:extLst>
          </p:cNvPr>
          <p:cNvSpPr txBox="1"/>
          <p:nvPr/>
        </p:nvSpPr>
        <p:spPr>
          <a:xfrm>
            <a:off x="514890" y="5028944"/>
            <a:ext cx="2189231" cy="738664"/>
          </a:xfrm>
          <a:prstGeom prst="rect">
            <a:avLst/>
          </a:prstGeom>
          <a:noFill/>
        </p:spPr>
        <p:txBody>
          <a:bodyPr wrap="square">
            <a:spAutoFit/>
          </a:bodyPr>
          <a:lstStyle/>
          <a:p>
            <a:r>
              <a:rPr lang="it-IT" sz="1400" kern="100" dirty="0">
                <a:effectLst/>
                <a:latin typeface="Calibri" panose="020F0502020204030204" pitchFamily="34" charset="0"/>
                <a:ea typeface="Calibri" panose="020F0502020204030204" pitchFamily="34" charset="0"/>
              </a:rPr>
              <a:t>aumento significativo e accelerato delle temperature globali</a:t>
            </a:r>
            <a:endParaRPr lang="it-IT" sz="1400" dirty="0"/>
          </a:p>
        </p:txBody>
      </p:sp>
      <p:sp>
        <p:nvSpPr>
          <p:cNvPr id="26" name="CasellaDiTesto 25">
            <a:extLst>
              <a:ext uri="{FF2B5EF4-FFF2-40B4-BE49-F238E27FC236}">
                <a16:creationId xmlns:a16="http://schemas.microsoft.com/office/drawing/2014/main" id="{85D59C1E-0EC9-9489-3E77-1108DCF6EB72}"/>
              </a:ext>
            </a:extLst>
          </p:cNvPr>
          <p:cNvSpPr txBox="1"/>
          <p:nvPr/>
        </p:nvSpPr>
        <p:spPr>
          <a:xfrm>
            <a:off x="2766234" y="5028447"/>
            <a:ext cx="2344472" cy="738664"/>
          </a:xfrm>
          <a:prstGeom prst="rect">
            <a:avLst/>
          </a:prstGeom>
          <a:noFill/>
        </p:spPr>
        <p:txBody>
          <a:bodyPr wrap="square">
            <a:spAutoFit/>
          </a:bodyPr>
          <a:lstStyle/>
          <a:p>
            <a:r>
              <a:rPr lang="it-IT" sz="1400" kern="100" dirty="0">
                <a:effectLst/>
                <a:latin typeface="Calibri" panose="020F0502020204030204" pitchFamily="34" charset="0"/>
                <a:ea typeface="Calibri" panose="020F0502020204030204" pitchFamily="34" charset="0"/>
              </a:rPr>
              <a:t>ritmo senza precedenti con cui le specie stanno scomparendo</a:t>
            </a:r>
            <a:endParaRPr lang="it-IT" sz="1400" dirty="0"/>
          </a:p>
        </p:txBody>
      </p:sp>
      <p:sp>
        <p:nvSpPr>
          <p:cNvPr id="27" name="CasellaDiTesto 26">
            <a:extLst>
              <a:ext uri="{FF2B5EF4-FFF2-40B4-BE49-F238E27FC236}">
                <a16:creationId xmlns:a16="http://schemas.microsoft.com/office/drawing/2014/main" id="{005CD434-F69F-B1FF-1787-4812DB079707}"/>
              </a:ext>
            </a:extLst>
          </p:cNvPr>
          <p:cNvSpPr txBox="1"/>
          <p:nvPr/>
        </p:nvSpPr>
        <p:spPr>
          <a:xfrm>
            <a:off x="5046014" y="5011674"/>
            <a:ext cx="2344472" cy="1384995"/>
          </a:xfrm>
          <a:prstGeom prst="rect">
            <a:avLst/>
          </a:prstGeom>
          <a:noFill/>
        </p:spPr>
        <p:txBody>
          <a:bodyPr wrap="square">
            <a:spAutoFit/>
          </a:bodyPr>
          <a:lstStyle/>
          <a:p>
            <a:r>
              <a:rPr lang="it-IT" sz="1400" kern="100" dirty="0">
                <a:effectLst/>
                <a:latin typeface="Calibri" panose="020F0502020204030204" pitchFamily="34" charset="0"/>
                <a:ea typeface="Calibri" panose="020F0502020204030204" pitchFamily="34" charset="0"/>
              </a:rPr>
              <a:t>introduzione di materiali nocivi nell'ambiente, i quali rappresentano una minaccia sia per la salute umana che per la stabilità degli ecosistemi</a:t>
            </a:r>
            <a:endParaRPr lang="it-IT" sz="1400" dirty="0"/>
          </a:p>
        </p:txBody>
      </p:sp>
      <p:sp>
        <p:nvSpPr>
          <p:cNvPr id="28" name="CasellaDiTesto 27">
            <a:extLst>
              <a:ext uri="{FF2B5EF4-FFF2-40B4-BE49-F238E27FC236}">
                <a16:creationId xmlns:a16="http://schemas.microsoft.com/office/drawing/2014/main" id="{D56A098F-3D8A-767E-791F-246A5B10EA2F}"/>
              </a:ext>
            </a:extLst>
          </p:cNvPr>
          <p:cNvSpPr txBox="1"/>
          <p:nvPr/>
        </p:nvSpPr>
        <p:spPr>
          <a:xfrm>
            <a:off x="7299383" y="5011674"/>
            <a:ext cx="2189231" cy="1384995"/>
          </a:xfrm>
          <a:prstGeom prst="rect">
            <a:avLst/>
          </a:prstGeom>
          <a:noFill/>
        </p:spPr>
        <p:txBody>
          <a:bodyPr wrap="square">
            <a:spAutoFit/>
          </a:bodyPr>
          <a:lstStyle/>
          <a:p>
            <a:r>
              <a:rPr lang="it-IT" sz="1400" kern="100" dirty="0">
                <a:effectLst/>
                <a:latin typeface="Calibri" panose="020F0502020204030204" pitchFamily="34" charset="0"/>
                <a:ea typeface="Calibri" panose="020F0502020204030204" pitchFamily="34" charset="0"/>
              </a:rPr>
              <a:t>hanno portato alla deforestazione, al degrado del suolo e alla trasformazione di paesaggi un tempo incontaminati in distese urbane</a:t>
            </a:r>
            <a:endParaRPr lang="it-IT" sz="1400" dirty="0"/>
          </a:p>
        </p:txBody>
      </p:sp>
      <p:sp>
        <p:nvSpPr>
          <p:cNvPr id="29" name="CasellaDiTesto 28">
            <a:extLst>
              <a:ext uri="{FF2B5EF4-FFF2-40B4-BE49-F238E27FC236}">
                <a16:creationId xmlns:a16="http://schemas.microsoft.com/office/drawing/2014/main" id="{910C5E70-7081-613B-9454-50E22EAD33D8}"/>
              </a:ext>
            </a:extLst>
          </p:cNvPr>
          <p:cNvSpPr txBox="1"/>
          <p:nvPr/>
        </p:nvSpPr>
        <p:spPr>
          <a:xfrm>
            <a:off x="9644474" y="5011674"/>
            <a:ext cx="2189231" cy="1169551"/>
          </a:xfrm>
          <a:prstGeom prst="rect">
            <a:avLst/>
          </a:prstGeom>
          <a:noFill/>
        </p:spPr>
        <p:txBody>
          <a:bodyPr wrap="square">
            <a:spAutoFit/>
          </a:bodyPr>
          <a:lstStyle/>
          <a:p>
            <a:r>
              <a:rPr lang="it-IT" sz="1400" kern="100" dirty="0">
                <a:effectLst/>
                <a:latin typeface="Calibri" panose="020F0502020204030204" pitchFamily="34" charset="0"/>
                <a:ea typeface="Calibri" panose="020F0502020204030204" pitchFamily="34" charset="0"/>
              </a:rPr>
              <a:t>l'estrazione insostenibile di acqua dolce, minerali e risorse ittiche </a:t>
            </a:r>
            <a:r>
              <a:rPr lang="it-IT" sz="1400" kern="100" dirty="0">
                <a:latin typeface="Calibri" panose="020F0502020204030204" pitchFamily="34" charset="0"/>
                <a:ea typeface="Calibri" panose="020F0502020204030204" pitchFamily="34" charset="0"/>
              </a:rPr>
              <a:t>che mette</a:t>
            </a:r>
            <a:r>
              <a:rPr lang="it-IT" sz="1400" kern="100" dirty="0">
                <a:effectLst/>
                <a:latin typeface="Calibri" panose="020F0502020204030204" pitchFamily="34" charset="0"/>
                <a:ea typeface="Calibri" panose="020F0502020204030204" pitchFamily="34" charset="0"/>
              </a:rPr>
              <a:t> a dura prova le risorse limitate della Terra</a:t>
            </a:r>
            <a:endParaRPr lang="it-IT" sz="1400" dirty="0"/>
          </a:p>
        </p:txBody>
      </p:sp>
      <p:cxnSp>
        <p:nvCxnSpPr>
          <p:cNvPr id="30" name="Connettore diritto 29">
            <a:extLst>
              <a:ext uri="{FF2B5EF4-FFF2-40B4-BE49-F238E27FC236}">
                <a16:creationId xmlns:a16="http://schemas.microsoft.com/office/drawing/2014/main" id="{4D1146EB-C879-DFD5-2084-E93FEA9A81F3}"/>
              </a:ext>
            </a:extLst>
          </p:cNvPr>
          <p:cNvCxnSpPr/>
          <p:nvPr/>
        </p:nvCxnSpPr>
        <p:spPr>
          <a:xfrm>
            <a:off x="2703386"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B3DA22FA-9AD4-71D4-FEB4-79498F64C0E0}"/>
              </a:ext>
            </a:extLst>
          </p:cNvPr>
          <p:cNvCxnSpPr/>
          <p:nvPr/>
        </p:nvCxnSpPr>
        <p:spPr>
          <a:xfrm>
            <a:off x="5083320"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B345529-7D3B-9BB6-4146-A6CA0C02BA7A}"/>
              </a:ext>
            </a:extLst>
          </p:cNvPr>
          <p:cNvCxnSpPr/>
          <p:nvPr/>
        </p:nvCxnSpPr>
        <p:spPr>
          <a:xfrm>
            <a:off x="7202618" y="3263482"/>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DB3362A-9649-3972-6BE2-E040ED02C832}"/>
              </a:ext>
            </a:extLst>
          </p:cNvPr>
          <p:cNvCxnSpPr/>
          <p:nvPr/>
        </p:nvCxnSpPr>
        <p:spPr>
          <a:xfrm>
            <a:off x="9482399" y="326658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4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7099E63-73D8-9D42-5FF6-E198B14E2BCB}"/>
              </a:ext>
            </a:extLst>
          </p:cNvPr>
          <p:cNvPicPr>
            <a:picLocks noChangeAspect="1"/>
          </p:cNvPicPr>
          <p:nvPr/>
        </p:nvPicPr>
        <p:blipFill>
          <a:blip r:embed="rId2"/>
          <a:stretch>
            <a:fillRect/>
          </a:stretch>
        </p:blipFill>
        <p:spPr>
          <a:xfrm>
            <a:off x="3023724" y="1270040"/>
            <a:ext cx="6008381" cy="5127875"/>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336964" y="619124"/>
            <a:ext cx="10515600" cy="877888"/>
          </a:xfrm>
        </p:spPr>
        <p:txBody>
          <a:bodyPr>
            <a:normAutofit fontScale="90000"/>
          </a:bodyPr>
          <a:lstStyle/>
          <a:p>
            <a:r>
              <a:rPr lang="it-IT" sz="4400" dirty="0"/>
              <a:t>Settori che contribuiscono maggiormente al cambiamento climatico</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42</a:t>
            </a:fld>
            <a:endParaRPr lang="en-US" dirty="0"/>
          </a:p>
        </p:txBody>
      </p:sp>
      <p:sp>
        <p:nvSpPr>
          <p:cNvPr id="4" name="CasellaDiTesto 3">
            <a:extLst>
              <a:ext uri="{FF2B5EF4-FFF2-40B4-BE49-F238E27FC236}">
                <a16:creationId xmlns:a16="http://schemas.microsoft.com/office/drawing/2014/main" id="{48AD43B5-FE0F-0B9A-48AB-57F4C490D4C0}"/>
              </a:ext>
            </a:extLst>
          </p:cNvPr>
          <p:cNvSpPr txBox="1"/>
          <p:nvPr/>
        </p:nvSpPr>
        <p:spPr>
          <a:xfrm>
            <a:off x="10065009" y="5977266"/>
            <a:ext cx="2120381" cy="261610"/>
          </a:xfrm>
          <a:prstGeom prst="rect">
            <a:avLst/>
          </a:prstGeom>
          <a:noFill/>
        </p:spPr>
        <p:txBody>
          <a:bodyPr wrap="square">
            <a:spAutoFit/>
          </a:bodyPr>
          <a:lstStyle/>
          <a:p>
            <a:r>
              <a:rPr lang="en-GB" sz="1100" dirty="0">
                <a:solidFill>
                  <a:srgbClr val="000000"/>
                </a:solidFill>
                <a:effectLst/>
                <a:latin typeface="Calibri" panose="020F0502020204030204" pitchFamily="34" charset="0"/>
                <a:ea typeface="Times New Roman" panose="02020603050405020304" pitchFamily="18" charset="0"/>
              </a:rPr>
              <a:t>(Fonte: </a:t>
            </a:r>
            <a:r>
              <a:rPr lang="en-GB"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OurWorldInData</a:t>
            </a:r>
            <a:r>
              <a:rPr lang="en-GB" sz="1100" u="sng" dirty="0">
                <a:solidFill>
                  <a:srgbClr val="0000FF"/>
                </a:solidFill>
                <a:effectLst/>
                <a:latin typeface="Calibri" panose="020F0502020204030204" pitchFamily="34" charset="0"/>
                <a:ea typeface="Times New Roman" panose="02020603050405020304" pitchFamily="18" charset="0"/>
              </a:rPr>
              <a:t>, 2021</a:t>
            </a:r>
            <a:r>
              <a:rPr lang="en-GB" sz="1100" dirty="0">
                <a:solidFill>
                  <a:srgbClr val="000000"/>
                </a:solidFill>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3815846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259305" y="759176"/>
            <a:ext cx="10515600" cy="877888"/>
          </a:xfrm>
        </p:spPr>
        <p:txBody>
          <a:bodyPr>
            <a:normAutofit fontScale="90000"/>
          </a:bodyPr>
          <a:lstStyle/>
          <a:p>
            <a:r>
              <a:rPr lang="it-IT" sz="4400" dirty="0"/>
              <a:t>Il ruolo dell'agricoltura in un clima in continua evoluzione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43</a:t>
            </a:fld>
            <a:endParaRPr lang="en-US" dirty="0"/>
          </a:p>
        </p:txBody>
      </p:sp>
      <p:sp>
        <p:nvSpPr>
          <p:cNvPr id="5" name="CasellaDiTesto 4">
            <a:extLst>
              <a:ext uri="{FF2B5EF4-FFF2-40B4-BE49-F238E27FC236}">
                <a16:creationId xmlns:a16="http://schemas.microsoft.com/office/drawing/2014/main" id="{9FF4E27C-6C3E-ECDC-E65B-B141C14DFB23}"/>
              </a:ext>
            </a:extLst>
          </p:cNvPr>
          <p:cNvSpPr txBox="1"/>
          <p:nvPr/>
        </p:nvSpPr>
        <p:spPr>
          <a:xfrm>
            <a:off x="551279" y="1930480"/>
            <a:ext cx="10802521" cy="646331"/>
          </a:xfrm>
          <a:prstGeom prst="rect">
            <a:avLst/>
          </a:prstGeom>
          <a:noFill/>
        </p:spPr>
        <p:txBody>
          <a:bodyPr wrap="square" rtlCol="0">
            <a:spAutoFit/>
          </a:bodyPr>
          <a:lstStyle/>
          <a:p>
            <a:pPr algn="just"/>
            <a:r>
              <a:rPr lang="it-IT" kern="100" dirty="0">
                <a:latin typeface="Calibri" panose="020F0502020204030204" pitchFamily="34" charset="0"/>
                <a:ea typeface="Calibri" panose="020F0502020204030204" pitchFamily="34" charset="0"/>
              </a:rPr>
              <a:t>L’agricoltura svolge un ruolo complesso e sfaccettato, poiché è sia una </a:t>
            </a:r>
            <a:r>
              <a:rPr lang="it-IT" b="1" kern="100" dirty="0">
                <a:latin typeface="Calibri" panose="020F0502020204030204" pitchFamily="34" charset="0"/>
                <a:ea typeface="Calibri" panose="020F0502020204030204" pitchFamily="34" charset="0"/>
              </a:rPr>
              <a:t>minaccia</a:t>
            </a:r>
            <a:r>
              <a:rPr lang="it-IT" kern="100" dirty="0">
                <a:latin typeface="Calibri" panose="020F0502020204030204" pitchFamily="34" charset="0"/>
                <a:ea typeface="Calibri" panose="020F0502020204030204" pitchFamily="34" charset="0"/>
              </a:rPr>
              <a:t> che una </a:t>
            </a:r>
            <a:r>
              <a:rPr lang="it-IT" b="1" kern="100" dirty="0">
                <a:latin typeface="Calibri" panose="020F0502020204030204" pitchFamily="34" charset="0"/>
                <a:ea typeface="Calibri" panose="020F0502020204030204" pitchFamily="34" charset="0"/>
              </a:rPr>
              <a:t>potenziale soluzione </a:t>
            </a:r>
            <a:r>
              <a:rPr lang="it-IT" kern="100" dirty="0">
                <a:latin typeface="Calibri" panose="020F0502020204030204" pitchFamily="34" charset="0"/>
                <a:ea typeface="Calibri" panose="020F0502020204030204" pitchFamily="34" charset="0"/>
              </a:rPr>
              <a:t>al cambiamento climatico.</a:t>
            </a:r>
            <a:endParaRPr lang="it-IT" b="1" u="sng"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3328263" y="2472229"/>
            <a:ext cx="5283721" cy="523220"/>
          </a:xfrm>
          <a:prstGeom prst="rect">
            <a:avLst/>
          </a:prstGeom>
          <a:noFill/>
        </p:spPr>
        <p:txBody>
          <a:bodyPr wrap="square" rtlCol="0">
            <a:spAutoFit/>
          </a:bodyPr>
          <a:lstStyle/>
          <a:p>
            <a:pPr algn="just"/>
            <a:r>
              <a:rPr lang="it-IT" sz="2800" b="1" kern="100" dirty="0">
                <a:ea typeface="Calibri" panose="020F0502020204030204" pitchFamily="34" charset="0"/>
                <a:cs typeface="Calibri" panose="020F0502020204030204" pitchFamily="34" charset="0"/>
              </a:rPr>
              <a:t>L’agricoltura in quanto minaccia</a:t>
            </a:r>
            <a:endParaRPr lang="en-GB" sz="2800" b="1" u="sng" dirty="0">
              <a:uFill>
                <a:solidFill>
                  <a:schemeClr val="accent6"/>
                </a:solidFill>
              </a:uFill>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923330"/>
          </a:xfrm>
          <a:prstGeom prst="rect">
            <a:avLst/>
          </a:prstGeom>
          <a:noFill/>
        </p:spPr>
        <p:txBody>
          <a:bodyPr wrap="square" rtlCol="0">
            <a:spAutoFit/>
          </a:bodyPr>
          <a:lstStyle/>
          <a:p>
            <a:r>
              <a:rPr lang="it-IT" u="sng" dirty="0"/>
              <a:t>FONTE SIGNIFICATIVA DI EMISSIONI DI GAS SERRA</a:t>
            </a:r>
            <a:r>
              <a:rPr lang="it-IT" dirty="0"/>
              <a:t>: Il </a:t>
            </a:r>
            <a:r>
              <a:rPr lang="it-IT" b="1" dirty="0"/>
              <a:t>bestiame</a:t>
            </a:r>
            <a:r>
              <a:rPr lang="it-IT" dirty="0"/>
              <a:t>, in particolare i bovini, produce metano durante la digestione (fermentazione enterica) e sia il </a:t>
            </a:r>
            <a:r>
              <a:rPr lang="it-IT" i="1" dirty="0"/>
              <a:t>metano</a:t>
            </a:r>
            <a:r>
              <a:rPr lang="it-IT" dirty="0"/>
              <a:t> che il </a:t>
            </a:r>
            <a:r>
              <a:rPr lang="it-IT" i="1" dirty="0"/>
              <a:t>protossido di azoto </a:t>
            </a:r>
            <a:r>
              <a:rPr lang="it-IT" dirty="0"/>
              <a:t>sono emessi dalla gestione del </a:t>
            </a:r>
            <a:r>
              <a:rPr lang="it-IT" b="1" dirty="0"/>
              <a:t>letame</a:t>
            </a:r>
            <a:r>
              <a:rPr lang="it-IT" dirty="0"/>
              <a:t> e dall'uso di fertilizzanti sintetici. </a:t>
            </a:r>
          </a:p>
        </p:txBody>
      </p:sp>
      <p:pic>
        <p:nvPicPr>
          <p:cNvPr id="10" name="Immagine 9">
            <a:extLst>
              <a:ext uri="{FF2B5EF4-FFF2-40B4-BE49-F238E27FC236}">
                <a16:creationId xmlns:a16="http://schemas.microsoft.com/office/drawing/2014/main" id="{761576CA-F40A-3D61-1D74-E120E34ED4F1}"/>
              </a:ext>
            </a:extLst>
          </p:cNvPr>
          <p:cNvPicPr>
            <a:picLocks noChangeAspect="1"/>
          </p:cNvPicPr>
          <p:nvPr/>
        </p:nvPicPr>
        <p:blipFill>
          <a:blip r:embed="rId2">
            <a:duotone>
              <a:schemeClr val="accent3">
                <a:shade val="45000"/>
                <a:satMod val="135000"/>
              </a:schemeClr>
              <a:prstClr val="white"/>
            </a:duotone>
          </a:blip>
          <a:stretch>
            <a:fillRect/>
          </a:stretch>
        </p:blipFill>
        <p:spPr>
          <a:xfrm>
            <a:off x="161462" y="3299232"/>
            <a:ext cx="996198" cy="914399"/>
          </a:xfrm>
          <a:prstGeom prst="rect">
            <a:avLst/>
          </a:prstGeom>
        </p:spPr>
      </p:pic>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1477328"/>
          </a:xfrm>
          <a:prstGeom prst="rect">
            <a:avLst/>
          </a:prstGeom>
          <a:noFill/>
        </p:spPr>
        <p:txBody>
          <a:bodyPr wrap="square" rtlCol="0">
            <a:spAutoFit/>
          </a:bodyPr>
          <a:lstStyle/>
          <a:p>
            <a:r>
              <a:rPr lang="it-IT" u="sng" dirty="0"/>
              <a:t>CAUSA PRINCIPALE DELLA DEFORESTAZIONE</a:t>
            </a:r>
            <a:r>
              <a:rPr lang="it-IT" dirty="0"/>
              <a:t>: Ogni anno il mondo perde circa 5 milioni di ettari di foresta. Il 95% di questa perdita si verifica ai tropici. Almeno tre quarti di questa perdita sono causati dall'agricoltura, che disbosca le foreste per coltivare, allevare il bestiame e produrre prodotti. Il disboscamento delle foreste pluviali in Indonesia e Malesia per le piantagioni di olio di palma è un fattore significativo di deforestazione e delle relative emissioni di carbonio.</a:t>
            </a:r>
          </a:p>
        </p:txBody>
      </p:sp>
      <p:pic>
        <p:nvPicPr>
          <p:cNvPr id="12" name="Immagine 11">
            <a:extLst>
              <a:ext uri="{FF2B5EF4-FFF2-40B4-BE49-F238E27FC236}">
                <a16:creationId xmlns:a16="http://schemas.microsoft.com/office/drawing/2014/main" id="{8FE69C21-8B27-B50E-A16C-9FDE1651F5D2}"/>
              </a:ext>
            </a:extLst>
          </p:cNvPr>
          <p:cNvPicPr>
            <a:picLocks noChangeAspect="1"/>
          </p:cNvPicPr>
          <p:nvPr/>
        </p:nvPicPr>
        <p:blipFill>
          <a:blip r:embed="rId3">
            <a:duotone>
              <a:schemeClr val="accent2">
                <a:shade val="45000"/>
                <a:satMod val="135000"/>
              </a:schemeClr>
              <a:prstClr val="white"/>
            </a:duotone>
          </a:blip>
          <a:stretch>
            <a:fillRect/>
          </a:stretch>
        </p:blipFill>
        <p:spPr>
          <a:xfrm>
            <a:off x="10896600" y="4918729"/>
            <a:ext cx="1167783" cy="1102361"/>
          </a:xfrm>
          <a:prstGeom prst="rect">
            <a:avLst/>
          </a:prstGeom>
        </p:spPr>
      </p:pic>
    </p:spTree>
    <p:extLst>
      <p:ext uri="{BB962C8B-B14F-4D97-AF65-F5344CB8AC3E}">
        <p14:creationId xmlns:p14="http://schemas.microsoft.com/office/powerpoint/2010/main" val="101475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1086571"/>
            <a:ext cx="10515600" cy="877888"/>
          </a:xfrm>
        </p:spPr>
        <p:txBody>
          <a:bodyPr>
            <a:normAutofit fontScale="90000"/>
          </a:bodyPr>
          <a:lstStyle/>
          <a:p>
            <a:r>
              <a:rPr lang="it-IT" sz="4400" dirty="0"/>
              <a:t>Il ruolo dell'agricoltura in un clima in continua evoluzione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44</a:t>
            </a:fld>
            <a:endParaRPr lang="en-US"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2979320" y="2439656"/>
            <a:ext cx="6630193" cy="523220"/>
          </a:xfrm>
          <a:prstGeom prst="rect">
            <a:avLst/>
          </a:prstGeom>
          <a:noFill/>
        </p:spPr>
        <p:txBody>
          <a:bodyPr wrap="square" rtlCol="0">
            <a:spAutoFit/>
          </a:bodyPr>
          <a:lstStyle/>
          <a:p>
            <a:pPr algn="just"/>
            <a:r>
              <a:rPr lang="it-IT" sz="2800" b="1" kern="100" dirty="0">
                <a:ea typeface="Calibri" panose="020F0502020204030204" pitchFamily="34" charset="0"/>
                <a:cs typeface="Calibri" panose="020F0502020204030204" pitchFamily="34" charset="0"/>
              </a:rPr>
              <a:t>L’agricoltura in quanto potenziale soluzione</a:t>
            </a:r>
            <a:endParaRPr lang="it-IT" sz="2800" b="1" u="sng" dirty="0">
              <a:uFill>
                <a:solidFill>
                  <a:schemeClr val="accent6"/>
                </a:solidFill>
              </a:uFill>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1200329"/>
          </a:xfrm>
          <a:prstGeom prst="rect">
            <a:avLst/>
          </a:prstGeom>
          <a:noFill/>
        </p:spPr>
        <p:txBody>
          <a:bodyPr wrap="square" rtlCol="0">
            <a:spAutoFit/>
          </a:bodyPr>
          <a:lstStyle/>
          <a:p>
            <a:r>
              <a:rPr lang="it-IT" u="sng" dirty="0"/>
              <a:t>SEQUESTRO DELLE EMISSIONI DI CO2</a:t>
            </a:r>
            <a:r>
              <a:rPr lang="it-IT" dirty="0"/>
              <a:t>: </a:t>
            </a:r>
            <a:r>
              <a:rPr lang="it-IT" sz="1800" kern="100" dirty="0">
                <a:effectLst/>
                <a:latin typeface="Calibri" panose="020F0502020204030204" pitchFamily="34" charset="0"/>
                <a:ea typeface="Calibri" panose="020F0502020204030204" pitchFamily="34" charset="0"/>
              </a:rPr>
              <a:t>L’agricoltura ha il potenziale per </a:t>
            </a:r>
            <a:r>
              <a:rPr lang="it-IT" sz="1800" b="1" kern="100" dirty="0">
                <a:effectLst/>
                <a:latin typeface="Calibri" panose="020F0502020204030204" pitchFamily="34" charset="0"/>
                <a:ea typeface="Calibri" panose="020F0502020204030204" pitchFamily="34" charset="0"/>
              </a:rPr>
              <a:t>sequestrare l'anidride carbonica </a:t>
            </a:r>
            <a:r>
              <a:rPr lang="it-IT" sz="1800" kern="100" dirty="0">
                <a:effectLst/>
                <a:latin typeface="Calibri" panose="020F0502020204030204" pitchFamily="34" charset="0"/>
                <a:ea typeface="Calibri" panose="020F0502020204030204" pitchFamily="34" charset="0"/>
              </a:rPr>
              <a:t>dall'atmosfera attraverso varie pratiche. Queste includono la riforestazione, l'</a:t>
            </a:r>
            <a:r>
              <a:rPr lang="it-IT" sz="1800" kern="100" dirty="0" err="1">
                <a:effectLst/>
                <a:latin typeface="Calibri" panose="020F0502020204030204" pitchFamily="34" charset="0"/>
                <a:ea typeface="Calibri" panose="020F0502020204030204" pitchFamily="34" charset="0"/>
              </a:rPr>
              <a:t>afforestazione</a:t>
            </a:r>
            <a:r>
              <a:rPr lang="it-IT" sz="1800" kern="100" dirty="0">
                <a:effectLst/>
                <a:latin typeface="Calibri" panose="020F0502020204030204" pitchFamily="34" charset="0"/>
                <a:ea typeface="Calibri" panose="020F0502020204030204" pitchFamily="34" charset="0"/>
              </a:rPr>
              <a:t> (piantare alberi su terreni precedentemente non boschivi) e l'</a:t>
            </a:r>
            <a:r>
              <a:rPr lang="it-IT" sz="1800" kern="100" dirty="0" err="1">
                <a:effectLst/>
                <a:latin typeface="Calibri" panose="020F0502020204030204" pitchFamily="34" charset="0"/>
                <a:ea typeface="Calibri" panose="020F0502020204030204" pitchFamily="34" charset="0"/>
              </a:rPr>
              <a:t>agroforestazione</a:t>
            </a:r>
            <a:r>
              <a:rPr lang="it-IT" sz="1800" kern="100" dirty="0">
                <a:effectLst/>
                <a:latin typeface="Calibri" panose="020F0502020204030204" pitchFamily="34" charset="0"/>
                <a:ea typeface="Calibri" panose="020F0502020204030204" pitchFamily="34" charset="0"/>
              </a:rPr>
              <a:t> (integrare gli alberi nei sistemi agricoli). Queste pratiche possono fungere da pozzi di carbonio, contribuendo a compensare le emissioni.</a:t>
            </a:r>
            <a:endParaRPr lang="it-IT" dirty="0"/>
          </a:p>
        </p:txBody>
      </p:sp>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923330"/>
          </a:xfrm>
          <a:prstGeom prst="rect">
            <a:avLst/>
          </a:prstGeom>
          <a:noFill/>
        </p:spPr>
        <p:txBody>
          <a:bodyPr wrap="square" rtlCol="0">
            <a:spAutoFit/>
          </a:bodyPr>
          <a:lstStyle/>
          <a:p>
            <a:r>
              <a:rPr lang="it-IT" u="sng" dirty="0"/>
              <a:t>FONTE DI ENERGIA ALTERNATIVA</a:t>
            </a:r>
            <a:r>
              <a:rPr lang="it-IT" dirty="0"/>
              <a:t>: L'agricoltura può anche contribuire alla </a:t>
            </a:r>
            <a:r>
              <a:rPr lang="it-IT" b="1" dirty="0"/>
              <a:t>produzione di energia rinnovabile</a:t>
            </a:r>
            <a:r>
              <a:rPr lang="it-IT" dirty="0"/>
              <a:t>, come la bioenergia. I biocarburanti derivati dalle colture o dai residui agricoli, insieme al biogas ricavato dal letame, possono sostituire i combustibili fossili e ridurre le emissioni.</a:t>
            </a:r>
          </a:p>
        </p:txBody>
      </p:sp>
      <p:pic>
        <p:nvPicPr>
          <p:cNvPr id="3" name="Immagine 2">
            <a:extLst>
              <a:ext uri="{FF2B5EF4-FFF2-40B4-BE49-F238E27FC236}">
                <a16:creationId xmlns:a16="http://schemas.microsoft.com/office/drawing/2014/main" id="{4528D4B3-1069-0888-64D4-D7A522219A73}"/>
              </a:ext>
            </a:extLst>
          </p:cNvPr>
          <p:cNvPicPr>
            <a:picLocks noChangeAspect="1"/>
          </p:cNvPicPr>
          <p:nvPr/>
        </p:nvPicPr>
        <p:blipFill>
          <a:blip r:embed="rId2">
            <a:duotone>
              <a:schemeClr val="accent6">
                <a:shade val="45000"/>
                <a:satMod val="135000"/>
              </a:schemeClr>
              <a:prstClr val="white"/>
            </a:duotone>
          </a:blip>
          <a:stretch>
            <a:fillRect/>
          </a:stretch>
        </p:blipFill>
        <p:spPr>
          <a:xfrm>
            <a:off x="10820400" y="5038547"/>
            <a:ext cx="1138457" cy="1200329"/>
          </a:xfrm>
          <a:prstGeom prst="rect">
            <a:avLst/>
          </a:prstGeom>
        </p:spPr>
      </p:pic>
      <p:pic>
        <p:nvPicPr>
          <p:cNvPr id="4" name="Immagine 3">
            <a:extLst>
              <a:ext uri="{FF2B5EF4-FFF2-40B4-BE49-F238E27FC236}">
                <a16:creationId xmlns:a16="http://schemas.microsoft.com/office/drawing/2014/main" id="{0BA0F6B4-06AC-0790-5483-BBBE1F91D92C}"/>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235755" y="3438529"/>
            <a:ext cx="1017363" cy="1061215"/>
          </a:xfrm>
          <a:prstGeom prst="rect">
            <a:avLst/>
          </a:prstGeom>
        </p:spPr>
      </p:pic>
    </p:spTree>
    <p:extLst>
      <p:ext uri="{BB962C8B-B14F-4D97-AF65-F5344CB8AC3E}">
        <p14:creationId xmlns:p14="http://schemas.microsoft.com/office/powerpoint/2010/main" val="1776588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1303246" y="533079"/>
            <a:ext cx="10515600" cy="877888"/>
          </a:xfrm>
        </p:spPr>
        <p:txBody>
          <a:bodyPr>
            <a:normAutofit fontScale="90000"/>
          </a:bodyPr>
          <a:lstStyle/>
          <a:p>
            <a:r>
              <a:rPr lang="it-IT" sz="4400" dirty="0"/>
              <a:t>Il ruolo dell'agricoltura in un clima in continua evoluzione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Environmental impact assessment</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45</a:t>
            </a:fld>
            <a:endParaRPr lang="en-US" dirty="0"/>
          </a:p>
        </p:txBody>
      </p:sp>
      <p:pic>
        <p:nvPicPr>
          <p:cNvPr id="5" name="Immagine 4">
            <a:extLst>
              <a:ext uri="{FF2B5EF4-FFF2-40B4-BE49-F238E27FC236}">
                <a16:creationId xmlns:a16="http://schemas.microsoft.com/office/drawing/2014/main" id="{941264AD-6825-FC5A-CDBA-30B50CFB8D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704421" y="1410967"/>
            <a:ext cx="8367213" cy="5202499"/>
          </a:xfrm>
          <a:prstGeom prst="rect">
            <a:avLst/>
          </a:prstGeom>
        </p:spPr>
      </p:pic>
      <p:sp>
        <p:nvSpPr>
          <p:cNvPr id="10" name="CasellaDiTesto 9">
            <a:extLst>
              <a:ext uri="{FF2B5EF4-FFF2-40B4-BE49-F238E27FC236}">
                <a16:creationId xmlns:a16="http://schemas.microsoft.com/office/drawing/2014/main" id="{DFCF8663-4B2A-F1E3-A8E6-85B129344C87}"/>
              </a:ext>
            </a:extLst>
          </p:cNvPr>
          <p:cNvSpPr txBox="1"/>
          <p:nvPr/>
        </p:nvSpPr>
        <p:spPr>
          <a:xfrm>
            <a:off x="9808761" y="5762137"/>
            <a:ext cx="1764652"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(Fonte: </a:t>
            </a:r>
            <a:r>
              <a:rPr lang="en-GB" sz="1100" i="1" u="sng" dirty="0" err="1">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4"/>
              </a:rPr>
              <a:t>Rogelj</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4"/>
              </a:rPr>
              <a:t> et al., 2010</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11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611532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a:t>Impronta ambientale</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46</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1003972" y="1596381"/>
            <a:ext cx="10879493" cy="923330"/>
          </a:xfrm>
          <a:prstGeom prst="rect">
            <a:avLst/>
          </a:prstGeom>
          <a:noFill/>
        </p:spPr>
        <p:txBody>
          <a:bodyPr wrap="square" rtlCol="0">
            <a:spAutoFit/>
          </a:bodyPr>
          <a:lstStyle/>
          <a:p>
            <a:r>
              <a:rPr lang="it-IT" sz="1800" kern="100" dirty="0">
                <a:effectLst/>
                <a:latin typeface="Calibri" panose="020F0502020204030204" pitchFamily="34" charset="0"/>
                <a:ea typeface="Calibri" panose="020F0502020204030204" pitchFamily="34" charset="0"/>
              </a:rPr>
              <a:t>Esistono diversi strumenti e metodologie per calcolare l'impatto delle attività umane sull'ambiente. Questi strumenti si sono evoluti nel tempo in risposta alla crescente preoccupazione per il degrado ambientale e alla necessità di valutare e mitigare questi impatti. </a:t>
            </a:r>
            <a:endParaRPr lang="en-US" sz="2400" i="1" kern="100" dirty="0">
              <a:latin typeface="Minion Pro"/>
              <a:ea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32DC8E3A-DBB8-C001-C431-3A2E59429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105" y="2532146"/>
            <a:ext cx="1138989" cy="2509335"/>
          </a:xfrm>
          <a:prstGeom prst="rect">
            <a:avLst/>
          </a:prstGeom>
        </p:spPr>
      </p:pic>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714793" cy="923330"/>
          </a:xfrm>
          <a:prstGeom prst="rect">
            <a:avLst/>
          </a:prstGeom>
          <a:noFill/>
        </p:spPr>
        <p:txBody>
          <a:bodyPr wrap="square">
            <a:spAutoFit/>
          </a:bodyPr>
          <a:lstStyle/>
          <a:p>
            <a:pPr algn="just"/>
            <a:r>
              <a:rPr lang="it-IT" sz="1800" dirty="0">
                <a:solidFill>
                  <a:srgbClr val="000000"/>
                </a:solidFill>
                <a:effectLst/>
                <a:latin typeface="Calibri" panose="020F0502020204030204" pitchFamily="34" charset="0"/>
                <a:ea typeface="Times New Roman" panose="02020603050405020304" pitchFamily="18" charset="0"/>
              </a:rPr>
              <a:t>L'impronta ecologica misura l'impatto ambientale totale di un individuo, di una comunità, di un'organizzazione o persino di un Paese in termini di risorse naturali ed ecosistemi necessari per sostenere il loro stile di vita o le loro attività. </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11" name="Ovale 10">
            <a:extLst>
              <a:ext uri="{FF2B5EF4-FFF2-40B4-BE49-F238E27FC236}">
                <a16:creationId xmlns:a16="http://schemas.microsoft.com/office/drawing/2014/main" id="{4DBBA49F-279B-E626-6CDF-4ACD7AF3BBE2}"/>
              </a:ext>
            </a:extLst>
          </p:cNvPr>
          <p:cNvSpPr/>
          <p:nvPr/>
        </p:nvSpPr>
        <p:spPr>
          <a:xfrm>
            <a:off x="1078619" y="2740896"/>
            <a:ext cx="765110" cy="709126"/>
          </a:xfrm>
          <a:prstGeom prst="ellipse">
            <a:avLst/>
          </a:prstGeom>
          <a:solidFill>
            <a:srgbClr val="208B01"/>
          </a:solidFill>
          <a:ln>
            <a:solidFill>
              <a:srgbClr val="208B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1</a:t>
            </a: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1" y="2855612"/>
            <a:ext cx="3321698" cy="461665"/>
          </a:xfrm>
          <a:prstGeom prst="rect">
            <a:avLst/>
          </a:prstGeom>
          <a:noFill/>
        </p:spPr>
        <p:txBody>
          <a:bodyPr wrap="square" rtlCol="0">
            <a:spAutoFit/>
          </a:bodyPr>
          <a:lstStyle/>
          <a:p>
            <a:r>
              <a:rPr lang="it-IT" sz="2400" b="1" dirty="0"/>
              <a:t>IMPRONTA ECOLOGICA</a:t>
            </a:r>
          </a:p>
        </p:txBody>
      </p:sp>
      <p:sp>
        <p:nvSpPr>
          <p:cNvPr id="13" name="CasellaDiTesto 12">
            <a:extLst>
              <a:ext uri="{FF2B5EF4-FFF2-40B4-BE49-F238E27FC236}">
                <a16:creationId xmlns:a16="http://schemas.microsoft.com/office/drawing/2014/main" id="{8BEC6A7F-45E4-9AA6-896B-F6F0C324AD1C}"/>
              </a:ext>
            </a:extLst>
          </p:cNvPr>
          <p:cNvSpPr txBox="1"/>
          <p:nvPr/>
        </p:nvSpPr>
        <p:spPr>
          <a:xfrm>
            <a:off x="1078619" y="5364947"/>
            <a:ext cx="9561672" cy="923330"/>
          </a:xfrm>
          <a:prstGeom prst="rect">
            <a:avLst/>
          </a:prstGeom>
          <a:noFill/>
          <a:ln>
            <a:solidFill>
              <a:srgbClr val="7FB902"/>
            </a:solidFill>
          </a:ln>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METODO</a:t>
            </a:r>
            <a:r>
              <a:rPr lang="en-US" sz="1800" dirty="0">
                <a:solidFill>
                  <a:srgbClr val="000000"/>
                </a:solidFill>
                <a:effectLst/>
                <a:latin typeface="Calibri" panose="020F0502020204030204" pitchFamily="34" charset="0"/>
                <a:ea typeface="Times New Roman" panose="02020603050405020304" pitchFamily="18" charset="0"/>
              </a:rPr>
              <a:t>: </a:t>
            </a:r>
            <a:r>
              <a:rPr lang="it-IT" sz="1800" dirty="0">
                <a:solidFill>
                  <a:srgbClr val="000000"/>
                </a:solidFill>
                <a:effectLst/>
                <a:latin typeface="Calibri" panose="020F0502020204030204" pitchFamily="34" charset="0"/>
                <a:ea typeface="Times New Roman" panose="02020603050405020304" pitchFamily="18" charset="0"/>
              </a:rPr>
              <a:t>L’impronta ecologica quantifica la domanda umana sugli ecosistemi della Terra misurando l'</a:t>
            </a:r>
            <a:r>
              <a:rPr lang="it-IT" sz="1800" u="sng" dirty="0">
                <a:solidFill>
                  <a:srgbClr val="000000"/>
                </a:solidFill>
                <a:effectLst/>
                <a:latin typeface="Calibri" panose="020F0502020204030204" pitchFamily="34" charset="0"/>
                <a:ea typeface="Times New Roman" panose="02020603050405020304" pitchFamily="18" charset="0"/>
              </a:rPr>
              <a:t>area di terra e acqua biologicamente necessaria </a:t>
            </a:r>
            <a:r>
              <a:rPr lang="it-IT" sz="1800" dirty="0">
                <a:solidFill>
                  <a:srgbClr val="000000"/>
                </a:solidFill>
                <a:effectLst/>
                <a:latin typeface="Calibri" panose="020F0502020204030204" pitchFamily="34" charset="0"/>
                <a:ea typeface="Times New Roman" panose="02020603050405020304" pitchFamily="18" charset="0"/>
              </a:rPr>
              <a:t>per produrre le risorse che una popolazione consuma e assorbire i suoi rifiuti, il tutto convertito in un'unità comune (</a:t>
            </a:r>
            <a:r>
              <a:rPr lang="it-IT" sz="1800" b="1" dirty="0">
                <a:solidFill>
                  <a:srgbClr val="000000"/>
                </a:solidFill>
                <a:effectLst/>
                <a:latin typeface="Calibri" panose="020F0502020204030204" pitchFamily="34" charset="0"/>
                <a:ea typeface="Times New Roman" panose="02020603050405020304" pitchFamily="18" charset="0"/>
              </a:rPr>
              <a:t>ettari globali o acri</a:t>
            </a:r>
            <a:r>
              <a:rPr lang="it-IT" sz="1800" dirty="0">
                <a:solidFill>
                  <a:srgbClr val="000000"/>
                </a:solidFill>
                <a:effectLst/>
                <a:latin typeface="Calibri" panose="020F0502020204030204" pitchFamily="34" charset="0"/>
                <a:ea typeface="Times New Roman" panose="02020603050405020304" pitchFamily="18" charset="0"/>
              </a:rPr>
              <a:t>). </a:t>
            </a:r>
            <a:endParaRPr lang="it-IT" sz="1800" dirty="0"/>
          </a:p>
        </p:txBody>
      </p:sp>
    </p:spTree>
    <p:extLst>
      <p:ext uri="{BB962C8B-B14F-4D97-AF65-F5344CB8AC3E}">
        <p14:creationId xmlns:p14="http://schemas.microsoft.com/office/powerpoint/2010/main" val="238411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1185918" y="648636"/>
            <a:ext cx="10515600" cy="1009651"/>
          </a:xfrm>
        </p:spPr>
        <p:txBody>
          <a:bodyPr/>
          <a:lstStyle/>
          <a:p>
            <a:r>
              <a:rPr lang="it-IT" sz="4400" dirty="0"/>
              <a:t>Impronta ambientale</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47</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1003972" y="1596381"/>
            <a:ext cx="10879493" cy="923330"/>
          </a:xfrm>
          <a:prstGeom prst="rect">
            <a:avLst/>
          </a:prstGeom>
          <a:noFill/>
        </p:spPr>
        <p:txBody>
          <a:bodyPr wrap="square" rtlCol="0">
            <a:spAutoFit/>
          </a:bodyPr>
          <a:lstStyle/>
          <a:p>
            <a:r>
              <a:rPr lang="it-IT" sz="1800" kern="100" dirty="0">
                <a:effectLst/>
                <a:latin typeface="Calibri" panose="020F0502020204030204" pitchFamily="34" charset="0"/>
                <a:ea typeface="Calibri" panose="020F0502020204030204" pitchFamily="34" charset="0"/>
              </a:rPr>
              <a:t>Esistono diversi strumenti e metodologie per calcolare l'impatto delle attività umane sull'ambiente. Questi strumenti si sono evoluti nel tempo in risposta alla crescente preoccupazione per il degrado ambientale e alla necessità di valutare e mitigare questi impatti. </a:t>
            </a:r>
            <a:endParaRPr lang="en-US" sz="2400" i="1" kern="100" dirty="0">
              <a:latin typeface="Minion Pro"/>
              <a:ea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678715" cy="830997"/>
          </a:xfrm>
          <a:prstGeom prst="rect">
            <a:avLst/>
          </a:prstGeom>
          <a:noFill/>
        </p:spPr>
        <p:txBody>
          <a:bodyPr wrap="square">
            <a:spAutoFit/>
          </a:bodyPr>
          <a:lstStyle/>
          <a:p>
            <a:pPr algn="just"/>
            <a:r>
              <a:rPr lang="it-IT" sz="1600" dirty="0">
                <a:solidFill>
                  <a:srgbClr val="000000"/>
                </a:solidFill>
                <a:effectLst/>
                <a:latin typeface="Calibri" panose="020F0502020204030204" pitchFamily="34" charset="0"/>
                <a:ea typeface="Times New Roman" panose="02020603050405020304" pitchFamily="18" charset="0"/>
              </a:rPr>
              <a:t>L'impronta di carbonio si concentra in particolare sulla quantità di emissioni di gas a effetto serra, principalmente anidride carbonica (CO2), prodotte direttamente o indirettamente come risultato delle attività di un individuo, di un'organizzazione o di un'entità.</a:t>
            </a:r>
            <a:endParaRPr lang="en-US" sz="1800" dirty="0">
              <a:solidFill>
                <a:srgbClr val="000000"/>
              </a:solidFill>
              <a:latin typeface="Calibri" panose="020F0502020204030204" pitchFamily="34" charset="0"/>
              <a:ea typeface="Times New Roman" panose="02020603050405020304" pitchFamily="18" charset="0"/>
            </a:endParaRP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0" y="2798670"/>
            <a:ext cx="3878229" cy="461665"/>
          </a:xfrm>
          <a:prstGeom prst="rect">
            <a:avLst/>
          </a:prstGeom>
          <a:noFill/>
        </p:spPr>
        <p:txBody>
          <a:bodyPr wrap="square" rtlCol="0">
            <a:spAutoFit/>
          </a:bodyPr>
          <a:lstStyle/>
          <a:p>
            <a:r>
              <a:rPr lang="it-IT" sz="2400" b="1" dirty="0"/>
              <a:t>IMPRONTA DI CARBONIO </a:t>
            </a:r>
          </a:p>
        </p:txBody>
      </p:sp>
      <p:sp>
        <p:nvSpPr>
          <p:cNvPr id="2" name="CasellaDiTesto 1">
            <a:extLst>
              <a:ext uri="{FF2B5EF4-FFF2-40B4-BE49-F238E27FC236}">
                <a16:creationId xmlns:a16="http://schemas.microsoft.com/office/drawing/2014/main" id="{652ED170-EBEF-8578-948E-679ADFB50F89}"/>
              </a:ext>
            </a:extLst>
          </p:cNvPr>
          <p:cNvSpPr txBox="1"/>
          <p:nvPr/>
        </p:nvSpPr>
        <p:spPr>
          <a:xfrm>
            <a:off x="1078619" y="5259403"/>
            <a:ext cx="8798766" cy="923330"/>
          </a:xfrm>
          <a:prstGeom prst="rect">
            <a:avLst/>
          </a:prstGeom>
          <a:noFill/>
          <a:ln>
            <a:solidFill>
              <a:srgbClr val="DA9C73"/>
            </a:solidFill>
          </a:ln>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METODO</a:t>
            </a:r>
            <a:r>
              <a:rPr lang="en-US" sz="1800" dirty="0">
                <a:solidFill>
                  <a:srgbClr val="000000"/>
                </a:solidFill>
                <a:effectLst/>
                <a:latin typeface="Calibri" panose="020F0502020204030204" pitchFamily="34" charset="0"/>
                <a:ea typeface="Times New Roman" panose="02020603050405020304" pitchFamily="18" charset="0"/>
              </a:rPr>
              <a:t>: </a:t>
            </a:r>
            <a:r>
              <a:rPr lang="it-IT" sz="1800" dirty="0">
                <a:solidFill>
                  <a:srgbClr val="000000"/>
                </a:solidFill>
                <a:effectLst/>
                <a:latin typeface="Calibri" panose="020F0502020204030204" pitchFamily="34" charset="0"/>
                <a:ea typeface="Times New Roman" panose="02020603050405020304" pitchFamily="18" charset="0"/>
              </a:rPr>
              <a:t>L</a:t>
            </a:r>
            <a:r>
              <a:rPr lang="it-IT" dirty="0">
                <a:solidFill>
                  <a:srgbClr val="000000"/>
                </a:solidFill>
                <a:latin typeface="Calibri" panose="020F0502020204030204" pitchFamily="34" charset="0"/>
                <a:ea typeface="Times New Roman" panose="02020603050405020304" pitchFamily="18" charset="0"/>
              </a:rPr>
              <a:t>'impronta di carbonio è solitamente misurata in </a:t>
            </a:r>
            <a:r>
              <a:rPr lang="it-IT" b="1" dirty="0">
                <a:solidFill>
                  <a:srgbClr val="000000"/>
                </a:solidFill>
                <a:latin typeface="Calibri" panose="020F0502020204030204" pitchFamily="34" charset="0"/>
                <a:ea typeface="Times New Roman" panose="02020603050405020304" pitchFamily="18" charset="0"/>
              </a:rPr>
              <a:t>unità di anidride carbonica equivalente (CO2e)</a:t>
            </a:r>
            <a:r>
              <a:rPr lang="it-IT" dirty="0">
                <a:solidFill>
                  <a:srgbClr val="000000"/>
                </a:solidFill>
                <a:latin typeface="Calibri" panose="020F0502020204030204" pitchFamily="34" charset="0"/>
                <a:ea typeface="Times New Roman" panose="02020603050405020304" pitchFamily="18" charset="0"/>
              </a:rPr>
              <a:t>, che quantifica l'impatto in termini di potenziale di riscaldamento globale di vari gas serra.</a:t>
            </a:r>
            <a:endParaRPr lang="it-IT" sz="1800" b="1" dirty="0"/>
          </a:p>
        </p:txBody>
      </p:sp>
      <p:sp>
        <p:nvSpPr>
          <p:cNvPr id="3" name="Ovale 2">
            <a:extLst>
              <a:ext uri="{FF2B5EF4-FFF2-40B4-BE49-F238E27FC236}">
                <a16:creationId xmlns:a16="http://schemas.microsoft.com/office/drawing/2014/main" id="{39B2491C-E37D-203A-5C76-FFCE2E759F04}"/>
              </a:ext>
            </a:extLst>
          </p:cNvPr>
          <p:cNvSpPr/>
          <p:nvPr/>
        </p:nvSpPr>
        <p:spPr>
          <a:xfrm>
            <a:off x="1078619" y="2716564"/>
            <a:ext cx="765110" cy="709126"/>
          </a:xfrm>
          <a:prstGeom prst="ellipse">
            <a:avLst/>
          </a:prstGeom>
          <a:solidFill>
            <a:srgbClr val="DA9C73"/>
          </a:solidFill>
          <a:ln>
            <a:solidFill>
              <a:srgbClr val="DA9C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2</a:t>
            </a:r>
          </a:p>
        </p:txBody>
      </p:sp>
      <p:pic>
        <p:nvPicPr>
          <p:cNvPr id="8" name="Immagine 7">
            <a:extLst>
              <a:ext uri="{FF2B5EF4-FFF2-40B4-BE49-F238E27FC236}">
                <a16:creationId xmlns:a16="http://schemas.microsoft.com/office/drawing/2014/main" id="{ED5F56AC-A04E-FCC1-636C-5CF8242F24C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13468" y="2455406"/>
            <a:ext cx="1813863" cy="2584201"/>
          </a:xfrm>
          <a:prstGeom prst="rect">
            <a:avLst/>
          </a:prstGeom>
        </p:spPr>
      </p:pic>
    </p:spTree>
    <p:extLst>
      <p:ext uri="{BB962C8B-B14F-4D97-AF65-F5344CB8AC3E}">
        <p14:creationId xmlns:p14="http://schemas.microsoft.com/office/powerpoint/2010/main" val="3676028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a:t>Impronta ambientale</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Vertical skills / Learning Unit: Green skills / Sub Unit: Environmental impact assessment</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48</a:t>
            </a:fld>
            <a:endParaRPr lang="en-US" dirty="0"/>
          </a:p>
        </p:txBody>
      </p:sp>
      <p:pic>
        <p:nvPicPr>
          <p:cNvPr id="9" name="Immagine 8">
            <a:extLst>
              <a:ext uri="{FF2B5EF4-FFF2-40B4-BE49-F238E27FC236}">
                <a16:creationId xmlns:a16="http://schemas.microsoft.com/office/drawing/2014/main" id="{ECFECEE0-40EC-1FCC-553F-82973D732143}"/>
              </a:ext>
            </a:extLst>
          </p:cNvPr>
          <p:cNvPicPr>
            <a:picLocks noChangeAspect="1"/>
          </p:cNvPicPr>
          <p:nvPr/>
        </p:nvPicPr>
        <p:blipFill>
          <a:blip r:embed="rId2"/>
          <a:stretch>
            <a:fillRect/>
          </a:stretch>
        </p:blipFill>
        <p:spPr>
          <a:xfrm>
            <a:off x="1753432" y="1543666"/>
            <a:ext cx="8685135" cy="4695210"/>
          </a:xfrm>
          <a:prstGeom prst="rect">
            <a:avLst/>
          </a:prstGeom>
        </p:spPr>
      </p:pic>
      <p:sp>
        <p:nvSpPr>
          <p:cNvPr id="11" name="CasellaDiTesto 10">
            <a:extLst>
              <a:ext uri="{FF2B5EF4-FFF2-40B4-BE49-F238E27FC236}">
                <a16:creationId xmlns:a16="http://schemas.microsoft.com/office/drawing/2014/main" id="{4BF3F8CB-A144-57F5-782D-A45367E3B4AC}"/>
              </a:ext>
            </a:extLst>
          </p:cNvPr>
          <p:cNvSpPr txBox="1"/>
          <p:nvPr/>
        </p:nvSpPr>
        <p:spPr>
          <a:xfrm>
            <a:off x="8971384" y="6408108"/>
            <a:ext cx="1887116" cy="261610"/>
          </a:xfrm>
          <a:prstGeom prst="rect">
            <a:avLst/>
          </a:prstGeom>
          <a:noFill/>
        </p:spPr>
        <p:txBody>
          <a:bodyPr wrap="square">
            <a:spAutoFit/>
          </a:bodyPr>
          <a:lstStyle/>
          <a:p>
            <a:r>
              <a:rPr lang="en-GB" sz="1100" dirty="0">
                <a:solidFill>
                  <a:srgbClr val="000000"/>
                </a:solidFill>
                <a:effectLst/>
                <a:ea typeface="Times New Roman" panose="02020603050405020304" pitchFamily="18" charset="0"/>
                <a:cs typeface="Open Sans" panose="020B0606030504020204" pitchFamily="34" charset="0"/>
              </a:rPr>
              <a:t>(Fonte: </a:t>
            </a:r>
            <a:r>
              <a:rPr lang="en-GB" sz="1100" u="sng" dirty="0">
                <a:solidFill>
                  <a:srgbClr val="000000"/>
                </a:solidFill>
                <a:effectLst/>
                <a:ea typeface="Times New Roman" panose="02020603050405020304" pitchFamily="18" charset="0"/>
                <a:cs typeface="Open Sans" panose="020B0606030504020204" pitchFamily="34" charset="0"/>
                <a:hlinkClick r:id="rId3"/>
              </a:rPr>
              <a:t>8BillionTrees</a:t>
            </a:r>
            <a:r>
              <a:rPr lang="en-GB" sz="1100" u="sng" dirty="0">
                <a:solidFill>
                  <a:srgbClr val="0000FF"/>
                </a:solidFill>
                <a:effectLst/>
                <a:ea typeface="Times New Roman" panose="02020603050405020304" pitchFamily="18" charset="0"/>
                <a:cs typeface="Open Sans" panose="020B0606030504020204" pitchFamily="34" charset="0"/>
              </a:rPr>
              <a:t>, 2023</a:t>
            </a:r>
            <a:r>
              <a:rPr lang="en-GB" sz="1100" dirty="0">
                <a:solidFill>
                  <a:srgbClr val="000000"/>
                </a:solidFill>
                <a:effectLst/>
                <a:ea typeface="Times New Roman" panose="02020603050405020304" pitchFamily="18" charset="0"/>
                <a:cs typeface="Open Sans" panose="020B0606030504020204" pitchFamily="34" charset="0"/>
              </a:rPr>
              <a:t>)</a:t>
            </a:r>
            <a:endParaRPr lang="it-IT" sz="1100" dirty="0"/>
          </a:p>
        </p:txBody>
      </p:sp>
    </p:spTree>
    <p:extLst>
      <p:ext uri="{BB962C8B-B14F-4D97-AF65-F5344CB8AC3E}">
        <p14:creationId xmlns:p14="http://schemas.microsoft.com/office/powerpoint/2010/main" val="574945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Attività pratica #6</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International and European key directives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it-IT" i="1" kern="100" dirty="0">
                <a:solidFill>
                  <a:srgbClr val="000000"/>
                </a:solidFill>
                <a:latin typeface="Calibri" panose="020F0502020204030204" pitchFamily="34" charset="0"/>
                <a:ea typeface="Calibri" panose="020F0502020204030204" pitchFamily="34" charset="0"/>
              </a:rPr>
              <a:t>Provate a calcolare la vostra impronta di carbonio usando questo link</a:t>
            </a:r>
            <a:r>
              <a:rPr lang="it-IT" sz="2800" i="1" kern="100" dirty="0">
                <a:solidFill>
                  <a:srgbClr val="000000"/>
                </a:solidFill>
                <a:effectLst/>
                <a:latin typeface="Calibri" panose="020F0502020204030204" pitchFamily="34" charset="0"/>
                <a:ea typeface="Calibri" panose="020F0502020204030204" pitchFamily="34" charset="0"/>
              </a:rPr>
              <a:t>. </a:t>
            </a:r>
          </a:p>
          <a:p>
            <a:pPr marL="0" indent="0" algn="ctr">
              <a:buNone/>
            </a:pPr>
            <a:r>
              <a:rPr lang="it-IT" sz="2800" i="1" kern="100" dirty="0">
                <a:solidFill>
                  <a:srgbClr val="000000"/>
                </a:solidFill>
                <a:effectLst/>
                <a:latin typeface="Calibri" panose="020F0502020204030204" pitchFamily="34" charset="0"/>
                <a:ea typeface="Calibri" panose="020F0502020204030204" pitchFamily="34" charset="0"/>
                <a:hlinkClick r:id="rId2"/>
              </a:rPr>
              <a:t>https://www.carbonfootprint.com/calculator.aspx</a:t>
            </a:r>
            <a:endParaRPr lang="it-IT" i="1" kern="100" dirty="0">
              <a:solidFill>
                <a:srgbClr val="000000"/>
              </a:solidFill>
              <a:latin typeface="Calibri" panose="020F0502020204030204" pitchFamily="34" charset="0"/>
              <a:ea typeface="Calibri" panose="020F0502020204030204" pitchFamily="34" charset="0"/>
            </a:endParaRPr>
          </a:p>
          <a:p>
            <a:pPr marL="0" indent="0" algn="ctr">
              <a:buNone/>
            </a:pPr>
            <a:r>
              <a:rPr lang="it-IT" i="1" kern="100" dirty="0">
                <a:solidFill>
                  <a:srgbClr val="000000"/>
                </a:solidFill>
                <a:latin typeface="Calibri" panose="020F0502020204030204" pitchFamily="34" charset="0"/>
                <a:ea typeface="Calibri" panose="020F0502020204030204" pitchFamily="34" charset="0"/>
              </a:rPr>
              <a:t>Presentate i vostri risultati agli altri.</a:t>
            </a:r>
          </a:p>
          <a:p>
            <a:pPr marL="0" indent="0" algn="ctr">
              <a:buNone/>
            </a:pPr>
            <a:r>
              <a:rPr lang="it-IT" sz="2800" i="1" kern="100" dirty="0">
                <a:solidFill>
                  <a:srgbClr val="000000"/>
                </a:solidFill>
                <a:effectLst/>
                <a:latin typeface="Calibri" panose="020F0502020204030204" pitchFamily="34" charset="0"/>
                <a:ea typeface="Calibri" panose="020F0502020204030204" pitchFamily="34" charset="0"/>
              </a:rPr>
              <a:t>Che tipo di azioni occorrerebbe invece mettere in pratica?</a:t>
            </a:r>
          </a:p>
        </p:txBody>
      </p:sp>
    </p:spTree>
    <p:extLst>
      <p:ext uri="{BB962C8B-B14F-4D97-AF65-F5344CB8AC3E}">
        <p14:creationId xmlns:p14="http://schemas.microsoft.com/office/powerpoint/2010/main" val="130102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it-IT" sz="4400" dirty="0"/>
              <a:t>Il concetto di sostenibilità </a:t>
            </a:r>
            <a:endParaRPr lang="en-GB"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indent="0" algn="ctr">
              <a:buNone/>
            </a:pPr>
            <a:r>
              <a:rPr lang="it-IT" sz="2400" i="1" kern="100" dirty="0">
                <a:effectLst/>
                <a:latin typeface="Minion Pro"/>
                <a:ea typeface="Calibri" panose="020F0502020204030204" pitchFamily="34" charset="0"/>
                <a:cs typeface="Calibri" panose="020F0502020204030204" pitchFamily="34" charset="0"/>
              </a:rPr>
              <a:t>"Soddisfare i bisogni del presente senza compromettere la capacità delle generazioni future di soddisfare i propri".</a:t>
            </a:r>
          </a:p>
          <a:p>
            <a:pPr marL="0" indent="0" algn="ctr">
              <a:buNone/>
            </a:pPr>
            <a:r>
              <a:rPr lang="it-IT" sz="2000" kern="100" dirty="0">
                <a:latin typeface="Calibri" panose="020F0502020204030204" pitchFamily="34" charset="0"/>
                <a:ea typeface="Calibri" panose="020F0502020204030204" pitchFamily="34" charset="0"/>
              </a:rPr>
              <a:t>La </a:t>
            </a:r>
            <a:r>
              <a:rPr lang="it-IT" sz="2000" u="sng" kern="100" dirty="0">
                <a:latin typeface="Calibri" panose="020F0502020204030204" pitchFamily="34" charset="0"/>
                <a:ea typeface="Calibri" panose="020F0502020204030204" pitchFamily="34" charset="0"/>
              </a:rPr>
              <a:t>Commissione Brundtland delle Nazioni Unite </a:t>
            </a:r>
            <a:r>
              <a:rPr lang="en-US" sz="2000" kern="100" dirty="0">
                <a:latin typeface="Calibri" panose="020F0502020204030204" pitchFamily="34" charset="0"/>
                <a:ea typeface="Calibri" panose="020F0502020204030204" pitchFamily="34" charset="0"/>
              </a:rPr>
              <a:t>(1987) </a:t>
            </a:r>
            <a:endParaRPr lang="it-IT" sz="2000" b="1" i="1" dirty="0"/>
          </a:p>
          <a:p>
            <a:pPr marL="0" indent="0" algn="ctr">
              <a:buNone/>
            </a:pPr>
            <a:endParaRPr lang="en-US" sz="2400" i="1" kern="100" dirty="0">
              <a:effectLst/>
              <a:latin typeface="Minion Pro"/>
              <a:ea typeface="Calibri" panose="020F0502020204030204" pitchFamily="34" charset="0"/>
              <a:cs typeface="Calibri" panose="020F0502020204030204" pitchFamily="34" charset="0"/>
            </a:endParaRPr>
          </a:p>
          <a:p>
            <a:pPr algn="ct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4" descr="Our Common Future - Wikipedia">
            <a:extLst>
              <a:ext uri="{FF2B5EF4-FFF2-40B4-BE49-F238E27FC236}">
                <a16:creationId xmlns:a16="http://schemas.microsoft.com/office/drawing/2014/main" id="{FF4F0AFC-D073-699B-D050-B3E832D66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47081"/>
            <a:ext cx="1825065" cy="269548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D0101D5B-01C0-1635-C01D-6C62F486D7DE}"/>
              </a:ext>
            </a:extLst>
          </p:cNvPr>
          <p:cNvPicPr>
            <a:picLocks noChangeAspect="1"/>
          </p:cNvPicPr>
          <p:nvPr/>
        </p:nvPicPr>
        <p:blipFill>
          <a:blip r:embed="rId3"/>
          <a:stretch>
            <a:fillRect/>
          </a:stretch>
        </p:blipFill>
        <p:spPr>
          <a:xfrm>
            <a:off x="3824570" y="3330312"/>
            <a:ext cx="4542860" cy="2680890"/>
          </a:xfrm>
          <a:prstGeom prst="rect">
            <a:avLst/>
          </a:prstGeom>
        </p:spPr>
      </p:pic>
      <p:pic>
        <p:nvPicPr>
          <p:cNvPr id="8" name="Picture 6" descr="1987: Rapporto Brundtland">
            <a:extLst>
              <a:ext uri="{FF2B5EF4-FFF2-40B4-BE49-F238E27FC236}">
                <a16:creationId xmlns:a16="http://schemas.microsoft.com/office/drawing/2014/main" id="{DBE29D4D-98E9-3F7E-8E71-341F7DC96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736" y="2547082"/>
            <a:ext cx="1940454" cy="279786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0510B9C-2997-7352-8D5D-D7495EE13356}"/>
              </a:ext>
            </a:extLst>
          </p:cNvPr>
          <p:cNvSpPr txBox="1"/>
          <p:nvPr/>
        </p:nvSpPr>
        <p:spPr>
          <a:xfrm>
            <a:off x="5259209" y="5977266"/>
            <a:ext cx="4212236" cy="261610"/>
          </a:xfrm>
          <a:prstGeom prst="rect">
            <a:avLst/>
          </a:prstGeom>
          <a:noFill/>
        </p:spPr>
        <p:txBody>
          <a:bodyPr wrap="square" rtlCol="0">
            <a:spAutoFit/>
          </a:bodyPr>
          <a:lstStyle/>
          <a:p>
            <a:r>
              <a:rPr lang="it-IT" sz="1100" dirty="0"/>
              <a:t>(Fonte: </a:t>
            </a:r>
            <a:r>
              <a:rPr lang="it-IT" sz="1100" dirty="0">
                <a:hlinkClick r:id="rId5"/>
              </a:rPr>
              <a:t>IISD, 2017</a:t>
            </a:r>
            <a:r>
              <a:rPr lang="it-IT" sz="1100" dirty="0"/>
              <a:t>)</a:t>
            </a:r>
          </a:p>
        </p:txBody>
      </p:sp>
    </p:spTree>
    <p:extLst>
      <p:ext uri="{BB962C8B-B14F-4D97-AF65-F5344CB8AC3E}">
        <p14:creationId xmlns:p14="http://schemas.microsoft.com/office/powerpoint/2010/main" val="94512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7777-7D98-2E60-9C19-5A3953F8A957}"/>
            </a:ext>
          </a:extLst>
        </p:cNvPr>
        <p:cNvGrpSpPr/>
        <p:nvPr/>
      </p:nvGrpSpPr>
      <p:grpSpPr>
        <a:xfrm>
          <a:off x="0" y="0"/>
          <a:ext cx="0" cy="0"/>
          <a:chOff x="0" y="0"/>
          <a:chExt cx="0" cy="0"/>
        </a:xfrm>
      </p:grpSpPr>
    </p:spTree>
    <p:extLst>
      <p:ext uri="{BB962C8B-B14F-4D97-AF65-F5344CB8AC3E}">
        <p14:creationId xmlns:p14="http://schemas.microsoft.com/office/powerpoint/2010/main" val="2370754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E9BA-012D-365B-EC68-060AB3111CB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74DDF35-6A0C-5D31-5823-2283F6B6DCB9}"/>
              </a:ext>
            </a:extLst>
          </p:cNvPr>
          <p:cNvSpPr>
            <a:spLocks noGrp="1"/>
          </p:cNvSpPr>
          <p:nvPr>
            <p:ph type="title"/>
          </p:nvPr>
        </p:nvSpPr>
        <p:spPr/>
        <p:txBody>
          <a:bodyPr/>
          <a:lstStyle/>
          <a:p>
            <a:r>
              <a:rPr lang="it-IT" dirty="0"/>
              <a:t>Indice </a:t>
            </a:r>
            <a:endParaRPr lang="en-GB" dirty="0"/>
          </a:p>
        </p:txBody>
      </p:sp>
      <p:sp>
        <p:nvSpPr>
          <p:cNvPr id="8" name="Segnaposto contenuto 7">
            <a:extLst>
              <a:ext uri="{FF2B5EF4-FFF2-40B4-BE49-F238E27FC236}">
                <a16:creationId xmlns:a16="http://schemas.microsoft.com/office/drawing/2014/main" id="{6A02FD4B-4730-993F-7EEB-56B7778781FD}"/>
              </a:ext>
            </a:extLst>
          </p:cNvPr>
          <p:cNvSpPr>
            <a:spLocks noGrp="1"/>
          </p:cNvSpPr>
          <p:nvPr>
            <p:ph idx="1"/>
          </p:nvPr>
        </p:nvSpPr>
        <p:spPr/>
        <p:txBody>
          <a:bodyPr/>
          <a:lstStyle/>
          <a:p>
            <a:pPr marL="342900" indent="-342900">
              <a:buFont typeface="+mj-lt"/>
              <a:buAutoNum type="arabicPeriod"/>
            </a:pPr>
            <a:r>
              <a:rPr lang="it-IT" dirty="0"/>
              <a:t>Adottare un approccio di pensiero sistemico</a:t>
            </a:r>
            <a:endParaRPr lang="en-GB" dirty="0"/>
          </a:p>
        </p:txBody>
      </p:sp>
      <p:sp>
        <p:nvSpPr>
          <p:cNvPr id="2" name="Segnaposto piè di pagina 1">
            <a:extLst>
              <a:ext uri="{FF2B5EF4-FFF2-40B4-BE49-F238E27FC236}">
                <a16:creationId xmlns:a16="http://schemas.microsoft.com/office/drawing/2014/main" id="{6E592E16-1E83-A81C-CC52-10BDF09226EA}"/>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05B9505A-382F-873B-96DD-E6059C36F5A9}"/>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1974644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E57B-EC63-4E3C-C17F-EDBA6C891A3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564FB01-14EB-1F30-2184-0EB0202925AC}"/>
              </a:ext>
            </a:extLst>
          </p:cNvPr>
          <p:cNvSpPr>
            <a:spLocks noGrp="1"/>
          </p:cNvSpPr>
          <p:nvPr>
            <p:ph type="title"/>
          </p:nvPr>
        </p:nvSpPr>
        <p:spPr/>
        <p:txBody>
          <a:bodyPr/>
          <a:lstStyle/>
          <a:p>
            <a:r>
              <a:rPr lang="it-IT" dirty="0"/>
              <a:t>Pensiero sistemico </a:t>
            </a:r>
          </a:p>
        </p:txBody>
      </p:sp>
      <p:sp>
        <p:nvSpPr>
          <p:cNvPr id="8" name="Segnaposto contenuto 7">
            <a:extLst>
              <a:ext uri="{FF2B5EF4-FFF2-40B4-BE49-F238E27FC236}">
                <a16:creationId xmlns:a16="http://schemas.microsoft.com/office/drawing/2014/main" id="{633761A2-2124-D29A-5377-4550DA0D0AC0}"/>
              </a:ext>
            </a:extLst>
          </p:cNvPr>
          <p:cNvSpPr>
            <a:spLocks noGrp="1"/>
          </p:cNvSpPr>
          <p:nvPr>
            <p:ph idx="1"/>
          </p:nvPr>
        </p:nvSpPr>
        <p:spPr>
          <a:xfrm>
            <a:off x="838200" y="2172334"/>
            <a:ext cx="10515600" cy="1256666"/>
          </a:xfrm>
        </p:spPr>
        <p:txBody>
          <a:bodyPr/>
          <a:lstStyle/>
          <a:p>
            <a:pPr marL="0" indent="0">
              <a:buNone/>
            </a:pPr>
            <a:r>
              <a:rPr lang="it-IT" dirty="0"/>
              <a:t>Il pensiero sistemico è un approccio olistico che mira alla comprensione di un sistema, studiando le relazioni e le interazioni tra gli elementi che lo compongono. </a:t>
            </a:r>
            <a:endParaRPr lang="en-GB" dirty="0"/>
          </a:p>
        </p:txBody>
      </p:sp>
      <p:sp>
        <p:nvSpPr>
          <p:cNvPr id="2" name="Segnaposto piè di pagina 1">
            <a:extLst>
              <a:ext uri="{FF2B5EF4-FFF2-40B4-BE49-F238E27FC236}">
                <a16:creationId xmlns:a16="http://schemas.microsoft.com/office/drawing/2014/main" id="{BFF66F92-0261-3837-7611-802C2414051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81AB8D97-28E8-30E3-756B-C2B4EEAE5106}"/>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
        <p:nvSpPr>
          <p:cNvPr id="4" name="TextBox 3">
            <a:extLst>
              <a:ext uri="{FF2B5EF4-FFF2-40B4-BE49-F238E27FC236}">
                <a16:creationId xmlns:a16="http://schemas.microsoft.com/office/drawing/2014/main" id="{C1B597ED-14FC-9487-101B-4A57F30EED1B}"/>
              </a:ext>
            </a:extLst>
          </p:cNvPr>
          <p:cNvSpPr txBox="1"/>
          <p:nvPr/>
        </p:nvSpPr>
        <p:spPr>
          <a:xfrm>
            <a:off x="838200" y="3692345"/>
            <a:ext cx="9685020" cy="1569660"/>
          </a:xfrm>
          <a:prstGeom prst="rect">
            <a:avLst/>
          </a:prstGeom>
          <a:noFill/>
        </p:spPr>
        <p:txBody>
          <a:bodyPr wrap="square" rtlCol="0">
            <a:spAutoFit/>
          </a:bodyPr>
          <a:lstStyle/>
          <a:p>
            <a:pPr algn="just"/>
            <a:r>
              <a:rPr lang="it-IT" sz="2400" dirty="0">
                <a:solidFill>
                  <a:schemeClr val="tx1">
                    <a:lumMod val="65000"/>
                    <a:lumOff val="35000"/>
                  </a:schemeClr>
                </a:solidFill>
              </a:rPr>
              <a:t>In generale, il pensiero sistemico costituisce un </a:t>
            </a:r>
            <a:r>
              <a:rPr lang="it-IT" sz="2400" b="1" dirty="0">
                <a:solidFill>
                  <a:srgbClr val="0070C0"/>
                </a:solidFill>
              </a:rPr>
              <a:t>metodo di risoluzione dei problemi </a:t>
            </a:r>
            <a:r>
              <a:rPr lang="it-IT" sz="2400" dirty="0">
                <a:solidFill>
                  <a:schemeClr val="tx1">
                    <a:lumMod val="65000"/>
                    <a:lumOff val="35000"/>
                  </a:schemeClr>
                </a:solidFill>
              </a:rPr>
              <a:t>che prende in considerazione tutti i fattori coinvolti in un sistema e che scompone un grande problema nelle sue parti componenti, comprendendo come ogni parte influenzi l'insieme. </a:t>
            </a:r>
            <a:endParaRPr lang="en-GB" sz="2400" dirty="0">
              <a:solidFill>
                <a:schemeClr val="tx1">
                  <a:lumMod val="65000"/>
                  <a:lumOff val="35000"/>
                </a:schemeClr>
              </a:solidFill>
            </a:endParaRPr>
          </a:p>
        </p:txBody>
      </p:sp>
    </p:spTree>
    <p:extLst>
      <p:ext uri="{BB962C8B-B14F-4D97-AF65-F5344CB8AC3E}">
        <p14:creationId xmlns:p14="http://schemas.microsoft.com/office/powerpoint/2010/main" val="2786649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641B-2544-0FB3-4237-9BA4FC7514C2}"/>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3D3A37E-1B52-AC0F-FB88-31FB67E24984}"/>
              </a:ext>
            </a:extLst>
          </p:cNvPr>
          <p:cNvSpPr>
            <a:spLocks noGrp="1"/>
          </p:cNvSpPr>
          <p:nvPr>
            <p:ph type="title"/>
          </p:nvPr>
        </p:nvSpPr>
        <p:spPr>
          <a:xfrm>
            <a:off x="548640" y="2982278"/>
            <a:ext cx="3484418" cy="1097280"/>
          </a:xfrm>
        </p:spPr>
        <p:txBody>
          <a:bodyPr>
            <a:normAutofit fontScale="90000"/>
          </a:bodyPr>
          <a:lstStyle/>
          <a:p>
            <a:r>
              <a:rPr lang="it-IT" dirty="0"/>
              <a:t>Caratteristiche e vantaggi fondamentali dell'approccio del pensiero sistemico</a:t>
            </a:r>
            <a:endParaRPr lang="en-GB" dirty="0"/>
          </a:p>
        </p:txBody>
      </p:sp>
      <p:sp>
        <p:nvSpPr>
          <p:cNvPr id="2" name="Segnaposto piè di pagina 1">
            <a:extLst>
              <a:ext uri="{FF2B5EF4-FFF2-40B4-BE49-F238E27FC236}">
                <a16:creationId xmlns:a16="http://schemas.microsoft.com/office/drawing/2014/main" id="{83DEDA0D-FF15-9056-9A9E-77E5B90F8BA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Sub-Unit: Systems Thinking</a:t>
            </a:r>
          </a:p>
        </p:txBody>
      </p:sp>
      <p:sp>
        <p:nvSpPr>
          <p:cNvPr id="3" name="Segnaposto numero diapositiva 2">
            <a:extLst>
              <a:ext uri="{FF2B5EF4-FFF2-40B4-BE49-F238E27FC236}">
                <a16:creationId xmlns:a16="http://schemas.microsoft.com/office/drawing/2014/main" id="{5199E3E5-DED8-179A-D82B-9C29BD268D5E}"/>
              </a:ext>
            </a:extLst>
          </p:cNvPr>
          <p:cNvSpPr>
            <a:spLocks noGrp="1"/>
          </p:cNvSpPr>
          <p:nvPr>
            <p:ph type="sldNum" sz="quarter" idx="12"/>
          </p:nvPr>
        </p:nvSpPr>
        <p:spPr/>
        <p:txBody>
          <a:bodyPr/>
          <a:lstStyle/>
          <a:p>
            <a:fld id="{D57F1E4F-1CFF-5643-939E-217C01CDF565}" type="slidenum">
              <a:rPr lang="en-US" smtClean="0"/>
              <a:pPr/>
              <a:t>53</a:t>
            </a:fld>
            <a:endParaRPr lang="en-US" dirty="0"/>
          </a:p>
        </p:txBody>
      </p:sp>
      <p:graphicFrame>
        <p:nvGraphicFramePr>
          <p:cNvPr id="9" name="Διάγραμμα 1250091225">
            <a:extLst>
              <a:ext uri="{FF2B5EF4-FFF2-40B4-BE49-F238E27FC236}">
                <a16:creationId xmlns:a16="http://schemas.microsoft.com/office/drawing/2014/main" id="{1C1F9030-F90B-FE95-BE7D-2918E1197CC0}"/>
              </a:ext>
            </a:extLst>
          </p:cNvPr>
          <p:cNvGraphicFramePr/>
          <p:nvPr>
            <p:extLst>
              <p:ext uri="{D42A27DB-BD31-4B8C-83A1-F6EECF244321}">
                <p14:modId xmlns:p14="http://schemas.microsoft.com/office/powerpoint/2010/main" val="1460494891"/>
              </p:ext>
            </p:extLst>
          </p:nvPr>
        </p:nvGraphicFramePr>
        <p:xfrm>
          <a:off x="3855720" y="822960"/>
          <a:ext cx="7787640" cy="553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851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2A700-1611-3DD5-6C17-057EEE572E0B}"/>
            </a:ext>
          </a:extLst>
        </p:cNvPr>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C189150B-750D-7C28-2161-3C2135C56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436" y="931025"/>
            <a:ext cx="9882964" cy="5607888"/>
          </a:xfrm>
          <a:prstGeom prst="rect">
            <a:avLst/>
          </a:prstGeom>
          <a:noFill/>
        </p:spPr>
      </p:pic>
      <p:sp>
        <p:nvSpPr>
          <p:cNvPr id="2" name="Segnaposto piè di pagina 1">
            <a:extLst>
              <a:ext uri="{FF2B5EF4-FFF2-40B4-BE49-F238E27FC236}">
                <a16:creationId xmlns:a16="http://schemas.microsoft.com/office/drawing/2014/main" id="{9507AD1E-2361-29C1-1AE8-E0930B2D79CA}"/>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Horizontal skills / Learning Unit: Green skills / Sub-Unit: Systems Thinking</a:t>
            </a:r>
          </a:p>
        </p:txBody>
      </p:sp>
      <p:sp>
        <p:nvSpPr>
          <p:cNvPr id="3" name="Segnaposto numero diapositiva 2" hidden="1">
            <a:extLst>
              <a:ext uri="{FF2B5EF4-FFF2-40B4-BE49-F238E27FC236}">
                <a16:creationId xmlns:a16="http://schemas.microsoft.com/office/drawing/2014/main" id="{4C30881C-F9A7-47CC-0C96-0480E213D717}"/>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54</a:t>
            </a:fld>
            <a:endParaRPr lang="en-US"/>
          </a:p>
        </p:txBody>
      </p:sp>
    </p:spTree>
    <p:extLst>
      <p:ext uri="{BB962C8B-B14F-4D97-AF65-F5344CB8AC3E}">
        <p14:creationId xmlns:p14="http://schemas.microsoft.com/office/powerpoint/2010/main" val="3408148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85D5-C575-8B94-67CE-A222CF5C4E5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5A521E4-BCC3-5CA5-CE11-559A8E24228F}"/>
              </a:ext>
            </a:extLst>
          </p:cNvPr>
          <p:cNvSpPr>
            <a:spLocks noGrp="1"/>
          </p:cNvSpPr>
          <p:nvPr>
            <p:ph type="title"/>
          </p:nvPr>
        </p:nvSpPr>
        <p:spPr/>
        <p:txBody>
          <a:bodyPr/>
          <a:lstStyle/>
          <a:p>
            <a:r>
              <a:rPr lang="it-IT" dirty="0"/>
              <a:t>Attività pratica #7</a:t>
            </a:r>
            <a:endParaRPr lang="en-GB" dirty="0"/>
          </a:p>
        </p:txBody>
      </p:sp>
      <p:sp>
        <p:nvSpPr>
          <p:cNvPr id="5" name="Segnaposto piè di pagina 4">
            <a:extLst>
              <a:ext uri="{FF2B5EF4-FFF2-40B4-BE49-F238E27FC236}">
                <a16:creationId xmlns:a16="http://schemas.microsoft.com/office/drawing/2014/main" id="{ECDB99B9-E1D5-CE7E-D54F-9131AAEF4CCA}"/>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Sub-Unit: Systems Thinking</a:t>
            </a:r>
          </a:p>
        </p:txBody>
      </p:sp>
      <p:sp>
        <p:nvSpPr>
          <p:cNvPr id="6" name="Segnaposto numero diapositiva 5">
            <a:extLst>
              <a:ext uri="{FF2B5EF4-FFF2-40B4-BE49-F238E27FC236}">
                <a16:creationId xmlns:a16="http://schemas.microsoft.com/office/drawing/2014/main" id="{68964679-A2B8-D026-7FC8-9713CD4FD19D}"/>
              </a:ext>
            </a:extLst>
          </p:cNvPr>
          <p:cNvSpPr>
            <a:spLocks noGrp="1"/>
          </p:cNvSpPr>
          <p:nvPr>
            <p:ph type="sldNum" sz="quarter" idx="11"/>
          </p:nvPr>
        </p:nvSpPr>
        <p:spPr/>
        <p:txBody>
          <a:bodyPr/>
          <a:lstStyle/>
          <a:p>
            <a:fld id="{519954A3-9DFD-4C44-94BA-B95130A3BA1C}" type="slidenum">
              <a:rPr lang="en-US" smtClean="0"/>
              <a:t>55</a:t>
            </a:fld>
            <a:endParaRPr lang="en-US" dirty="0"/>
          </a:p>
        </p:txBody>
      </p:sp>
      <p:sp>
        <p:nvSpPr>
          <p:cNvPr id="8" name="Segnaposto immagine 7">
            <a:extLst>
              <a:ext uri="{FF2B5EF4-FFF2-40B4-BE49-F238E27FC236}">
                <a16:creationId xmlns:a16="http://schemas.microsoft.com/office/drawing/2014/main" id="{F3B5D278-6836-37C6-A2A1-90C967D9CD28}"/>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it-IT" sz="2800" i="1" kern="100" dirty="0">
                <a:solidFill>
                  <a:srgbClr val="000000"/>
                </a:solidFill>
                <a:effectLst/>
                <a:latin typeface="Calibri" panose="020F0502020204030204" pitchFamily="34" charset="0"/>
                <a:ea typeface="Calibri" panose="020F0502020204030204" pitchFamily="34" charset="0"/>
              </a:rPr>
              <a:t>Attività di gruppo</a:t>
            </a:r>
          </a:p>
          <a:p>
            <a:pPr marL="0" indent="0" algn="ctr">
              <a:buNone/>
            </a:pPr>
            <a:r>
              <a:rPr lang="it-IT" i="1" kern="100" dirty="0">
                <a:solidFill>
                  <a:srgbClr val="000000"/>
                </a:solidFill>
                <a:latin typeface="Calibri" panose="020F0502020204030204" pitchFamily="34" charset="0"/>
                <a:ea typeface="Calibri" panose="020F0502020204030204" pitchFamily="34" charset="0"/>
              </a:rPr>
              <a:t>Cercate di fornire esempi di problemi che un'azienda agricola può trovarsi ad affrontare, individuando le potenziali soluzioni:</a:t>
            </a:r>
            <a:endParaRPr lang="en-US" sz="2800" i="1" kern="100" dirty="0">
              <a:solidFill>
                <a:srgbClr val="000000"/>
              </a:solidFill>
              <a:effectLst/>
              <a:latin typeface="Calibri" panose="020F0502020204030204" pitchFamily="34" charset="0"/>
              <a:ea typeface="Calibri" panose="020F0502020204030204" pitchFamily="34" charset="0"/>
            </a:endParaRPr>
          </a:p>
          <a:p>
            <a:pPr marL="514350" indent="-514350" algn="ctr">
              <a:buAutoNum type="alphaLcParenR"/>
            </a:pPr>
            <a:r>
              <a:rPr lang="it-IT" sz="2800" i="1" kern="100" dirty="0">
                <a:solidFill>
                  <a:srgbClr val="000000"/>
                </a:solidFill>
                <a:effectLst/>
                <a:latin typeface="Calibri" panose="020F0502020204030204" pitchFamily="34" charset="0"/>
                <a:ea typeface="Calibri" panose="020F0502020204030204" pitchFamily="34" charset="0"/>
              </a:rPr>
              <a:t>Tramite il pensiero lineare</a:t>
            </a:r>
          </a:p>
          <a:p>
            <a:pPr marL="514350" indent="-514350" algn="ctr">
              <a:buAutoNum type="alphaLcParenR"/>
            </a:pPr>
            <a:r>
              <a:rPr lang="it-IT" i="1" kern="100" dirty="0">
                <a:solidFill>
                  <a:srgbClr val="000000"/>
                </a:solidFill>
                <a:latin typeface="Calibri" panose="020F0502020204030204" pitchFamily="34" charset="0"/>
                <a:ea typeface="Calibri" panose="020F0502020204030204" pitchFamily="34" charset="0"/>
              </a:rPr>
              <a:t>Tramite il pensiero sistemico</a:t>
            </a:r>
            <a:endParaRPr lang="it-IT" sz="2800" i="1"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318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it-IT" sz="4400" dirty="0"/>
              <a:t>I tre pilastri della sostenibilità </a:t>
            </a:r>
            <a:endParaRPr lang="it-IT"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Immagine 5">
            <a:extLst>
              <a:ext uri="{FF2B5EF4-FFF2-40B4-BE49-F238E27FC236}">
                <a16:creationId xmlns:a16="http://schemas.microsoft.com/office/drawing/2014/main" id="{C22E6F1E-ED2A-716A-09FA-78E58BB94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758" y="1305820"/>
            <a:ext cx="5000495" cy="4911967"/>
          </a:xfrm>
          <a:prstGeom prst="rect">
            <a:avLst/>
          </a:prstGeom>
        </p:spPr>
      </p:pic>
      <p:sp>
        <p:nvSpPr>
          <p:cNvPr id="7" name="CasellaDiTesto 6">
            <a:extLst>
              <a:ext uri="{FF2B5EF4-FFF2-40B4-BE49-F238E27FC236}">
                <a16:creationId xmlns:a16="http://schemas.microsoft.com/office/drawing/2014/main" id="{659A39D8-A2C5-0923-C4AC-308CE903BBD0}"/>
              </a:ext>
            </a:extLst>
          </p:cNvPr>
          <p:cNvSpPr txBox="1"/>
          <p:nvPr/>
        </p:nvSpPr>
        <p:spPr>
          <a:xfrm>
            <a:off x="5244402" y="6048573"/>
            <a:ext cx="1703195" cy="307777"/>
          </a:xfrm>
          <a:prstGeom prst="rect">
            <a:avLst/>
          </a:prstGeom>
          <a:noFill/>
        </p:spPr>
        <p:txBody>
          <a:bodyPr wrap="square">
            <a:spAutoFit/>
          </a:bodyPr>
          <a:lstStyle/>
          <a:p>
            <a:r>
              <a:rPr lang="en-GB" sz="1400" dirty="0">
                <a:solidFill>
                  <a:srgbClr val="000000"/>
                </a:solidFill>
                <a:effectLst/>
                <a:ea typeface="Times New Roman" panose="02020603050405020304" pitchFamily="18" charset="0"/>
                <a:cs typeface="Open Sans" panose="020B0606030504020204" pitchFamily="34" charset="0"/>
              </a:rPr>
              <a:t>(Fonte: </a:t>
            </a:r>
            <a:r>
              <a:rPr lang="en-GB" sz="1400" u="sng" dirty="0" err="1">
                <a:solidFill>
                  <a:srgbClr val="000000"/>
                </a:solidFill>
                <a:effectLst/>
                <a:ea typeface="Times New Roman" panose="02020603050405020304" pitchFamily="18" charset="0"/>
                <a:cs typeface="Open Sans" panose="020B0606030504020204" pitchFamily="34" charset="0"/>
                <a:hlinkClick r:id="rId4"/>
              </a:rPr>
              <a:t>eeec</a:t>
            </a:r>
            <a:r>
              <a:rPr lang="en-GB" sz="1400" u="sng" dirty="0">
                <a:solidFill>
                  <a:srgbClr val="0000FF"/>
                </a:solidFill>
                <a:effectLst/>
                <a:ea typeface="Times New Roman" panose="02020603050405020304" pitchFamily="18" charset="0"/>
                <a:cs typeface="Open Sans" panose="020B0606030504020204" pitchFamily="34" charset="0"/>
              </a:rPr>
              <a:t>, 2023</a:t>
            </a:r>
            <a:r>
              <a:rPr lang="en-GB" sz="1400" dirty="0">
                <a:solidFill>
                  <a:srgbClr val="000000"/>
                </a:solidFill>
                <a:effectLst/>
                <a:ea typeface="Times New Roman" panose="02020603050405020304" pitchFamily="18" charset="0"/>
                <a:cs typeface="Open Sans" panose="020B0606030504020204" pitchFamily="34" charset="0"/>
              </a:rPr>
              <a:t>)</a:t>
            </a:r>
            <a:endParaRPr lang="it-IT" sz="1400" dirty="0"/>
          </a:p>
        </p:txBody>
      </p:sp>
    </p:spTree>
    <p:extLst>
      <p:ext uri="{BB962C8B-B14F-4D97-AF65-F5344CB8AC3E}">
        <p14:creationId xmlns:p14="http://schemas.microsoft.com/office/powerpoint/2010/main" val="314464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Le 4 R della sostenibilità</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600074"/>
          </a:xfrm>
        </p:spPr>
        <p:txBody>
          <a:bodyPr>
            <a:normAutofit/>
          </a:bodyPr>
          <a:lstStyle/>
          <a:p>
            <a:pPr marL="0" indent="0" algn="just">
              <a:buNone/>
            </a:pPr>
            <a:r>
              <a:rPr lang="it-IT" sz="2000" kern="100" dirty="0">
                <a:latin typeface="Calibri" panose="020F0502020204030204" pitchFamily="34" charset="0"/>
                <a:ea typeface="Calibri" panose="020F0502020204030204" pitchFamily="34" charset="0"/>
              </a:rPr>
              <a:t>Le 4 R sono parole chiave del concetto di sostenibilità e sviluppo sostenibile:</a:t>
            </a:r>
            <a:endParaRPr lang="it-IT" sz="20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6085523" y="2700361"/>
            <a:ext cx="4811077" cy="25117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buSzPts val="1000"/>
              <a:buNone/>
              <a:tabLst>
                <a:tab pos="457200" algn="l"/>
              </a:tabLst>
            </a:pPr>
            <a:r>
              <a:rPr lang="it-IT" sz="2000" b="1" dirty="0">
                <a:effectLst/>
                <a:ea typeface="Times New Roman" panose="02020603050405020304" pitchFamily="18" charset="0"/>
              </a:rPr>
              <a:t>●	</a:t>
            </a:r>
            <a:r>
              <a:rPr lang="it-IT" sz="2000" b="1" dirty="0">
                <a:solidFill>
                  <a:srgbClr val="0070C0"/>
                </a:solidFill>
                <a:effectLst/>
                <a:ea typeface="Times New Roman" panose="02020603050405020304" pitchFamily="18" charset="0"/>
              </a:rPr>
              <a:t>Ridurre</a:t>
            </a:r>
            <a:r>
              <a:rPr lang="it-IT" sz="2000" dirty="0">
                <a:effectLst/>
                <a:ea typeface="Times New Roman" panose="02020603050405020304" pitchFamily="18" charset="0"/>
              </a:rPr>
              <a:t>: limitare gli sprechi e ridurre i 	livelli di consumo.</a:t>
            </a:r>
          </a:p>
          <a:p>
            <a:pPr marL="0" lvl="0" indent="0" fontAlgn="base">
              <a:buSzPts val="1000"/>
              <a:buNone/>
              <a:tabLst>
                <a:tab pos="457200" algn="l"/>
              </a:tabLst>
            </a:pPr>
            <a:r>
              <a:rPr lang="it-IT" sz="2000" dirty="0">
                <a:effectLst/>
                <a:ea typeface="Times New Roman" panose="02020603050405020304" pitchFamily="18" charset="0"/>
              </a:rPr>
              <a:t>●	</a:t>
            </a:r>
            <a:r>
              <a:rPr lang="it-IT" sz="2000" b="1" dirty="0">
                <a:solidFill>
                  <a:srgbClr val="0070C0"/>
                </a:solidFill>
                <a:effectLst/>
                <a:ea typeface="Times New Roman" panose="02020603050405020304" pitchFamily="18" charset="0"/>
              </a:rPr>
              <a:t>Riutilizzare</a:t>
            </a:r>
            <a:r>
              <a:rPr lang="it-IT" sz="2000" dirty="0">
                <a:effectLst/>
                <a:ea typeface="Times New Roman" panose="02020603050405020304" pitchFamily="18" charset="0"/>
              </a:rPr>
              <a:t>: riutilizzare i rifiuti invece di 	gettarli.</a:t>
            </a:r>
          </a:p>
          <a:p>
            <a:pPr marL="0" lvl="0" indent="0" fontAlgn="base">
              <a:buSzPts val="1000"/>
              <a:buNone/>
              <a:tabLst>
                <a:tab pos="457200" algn="l"/>
              </a:tabLst>
            </a:pPr>
            <a:r>
              <a:rPr lang="it-IT" sz="2000" dirty="0">
                <a:effectLst/>
                <a:ea typeface="Times New Roman" panose="02020603050405020304" pitchFamily="18" charset="0"/>
              </a:rPr>
              <a:t>●	</a:t>
            </a:r>
            <a:r>
              <a:rPr lang="it-IT" sz="2000" b="1" dirty="0">
                <a:solidFill>
                  <a:srgbClr val="0070C0"/>
                </a:solidFill>
                <a:effectLst/>
                <a:ea typeface="Times New Roman" panose="02020603050405020304" pitchFamily="18" charset="0"/>
              </a:rPr>
              <a:t>Riciclare</a:t>
            </a:r>
            <a:r>
              <a:rPr lang="it-IT" sz="2000" dirty="0">
                <a:effectLst/>
                <a:ea typeface="Times New Roman" panose="02020603050405020304" pitchFamily="18" charset="0"/>
              </a:rPr>
              <a:t>: riciclare i rifiuti 	responsabilmente.</a:t>
            </a:r>
          </a:p>
          <a:p>
            <a:pPr marL="0" lvl="0" indent="0" fontAlgn="base">
              <a:buSzPts val="1000"/>
              <a:buNone/>
              <a:tabLst>
                <a:tab pos="457200" algn="l"/>
              </a:tabLst>
            </a:pPr>
            <a:r>
              <a:rPr lang="it-IT" sz="2000" dirty="0">
                <a:effectLst/>
                <a:ea typeface="Times New Roman" panose="02020603050405020304" pitchFamily="18" charset="0"/>
              </a:rPr>
              <a:t>●	</a:t>
            </a:r>
            <a:r>
              <a:rPr lang="it-IT" sz="2000" b="1" dirty="0">
                <a:solidFill>
                  <a:srgbClr val="0070C0"/>
                </a:solidFill>
                <a:effectLst/>
                <a:ea typeface="Times New Roman" panose="02020603050405020304" pitchFamily="18" charset="0"/>
              </a:rPr>
              <a:t>Ripensare</a:t>
            </a:r>
            <a:r>
              <a:rPr lang="it-IT" sz="2000" dirty="0">
                <a:effectLst/>
                <a:ea typeface="Times New Roman" panose="02020603050405020304" pitchFamily="18" charset="0"/>
              </a:rPr>
              <a:t>: fermarsi a riflettere sulla 	quantità di cibo che si consuma</a:t>
            </a:r>
            <a:r>
              <a:rPr lang="it-IT" sz="2000" b="1" dirty="0">
                <a:effectLst/>
                <a:ea typeface="Times New Roman" panose="02020603050405020304" pitchFamily="18" charset="0"/>
              </a:rPr>
              <a:t>.</a:t>
            </a:r>
          </a:p>
          <a:p>
            <a:endParaRPr lang="en-GB" dirty="0"/>
          </a:p>
        </p:txBody>
      </p:sp>
      <p:pic>
        <p:nvPicPr>
          <p:cNvPr id="1026" name="Εικόνα 1250091202" descr="Reduce - Reuse - Recycle">
            <a:extLst>
              <a:ext uri="{FF2B5EF4-FFF2-40B4-BE49-F238E27FC236}">
                <a16:creationId xmlns:a16="http://schemas.microsoft.com/office/drawing/2014/main" id="{FA6E74E7-D815-B4C8-3287-0A92CA1A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3" y="2425699"/>
            <a:ext cx="5156464" cy="3078166"/>
          </a:xfrm>
          <a:prstGeom prst="rect">
            <a:avLst/>
          </a:prstGeom>
          <a:noFill/>
          <a:extLst>
            <a:ext uri="{909E8E84-426E-40DD-AFC4-6F175D3DCCD1}">
              <a14:hiddenFill xmlns:a14="http://schemas.microsoft.com/office/drawing/2010/main">
                <a:solidFill>
                  <a:srgbClr val="FFFFFF"/>
                </a:solidFill>
              </a14:hiddenFill>
            </a:ext>
          </a:extLst>
        </p:spPr>
      </p:pic>
      <p:sp>
        <p:nvSpPr>
          <p:cNvPr id="7" name="Πλαίσιο κειμένου 1250091204">
            <a:extLst>
              <a:ext uri="{FF2B5EF4-FFF2-40B4-BE49-F238E27FC236}">
                <a16:creationId xmlns:a16="http://schemas.microsoft.com/office/drawing/2014/main" id="{D4EA009E-7FCF-4291-BEBB-B6FFBD63C813}"/>
              </a:ext>
            </a:extLst>
          </p:cNvPr>
          <p:cNvSpPr txBox="1"/>
          <p:nvPr/>
        </p:nvSpPr>
        <p:spPr>
          <a:xfrm>
            <a:off x="1534927" y="5654275"/>
            <a:ext cx="2991353" cy="4521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it-IT" sz="12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Le 4 R della sostenibilità </a:t>
            </a:r>
            <a:r>
              <a:rPr lang="it-IT"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Fonte</a:t>
            </a:r>
            <a:endParaRPr lang="it-I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24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0AA5B-9098-2829-7D8A-C480FB0EC9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040905D-16F8-CC3C-5B89-89B595D46783}"/>
              </a:ext>
            </a:extLst>
          </p:cNvPr>
          <p:cNvSpPr>
            <a:spLocks noGrp="1"/>
          </p:cNvSpPr>
          <p:nvPr>
            <p:ph type="title"/>
          </p:nvPr>
        </p:nvSpPr>
        <p:spPr/>
        <p:txBody>
          <a:bodyPr/>
          <a:lstStyle/>
          <a:p>
            <a:r>
              <a:rPr lang="it-IT" dirty="0"/>
              <a:t>Benefici dell’agricoltura sostenibile</a:t>
            </a:r>
          </a:p>
        </p:txBody>
      </p:sp>
      <p:sp>
        <p:nvSpPr>
          <p:cNvPr id="3" name="Segnaposto contenuto 2">
            <a:extLst>
              <a:ext uri="{FF2B5EF4-FFF2-40B4-BE49-F238E27FC236}">
                <a16:creationId xmlns:a16="http://schemas.microsoft.com/office/drawing/2014/main" id="{037D742D-F136-D2D6-A394-5284040F6E00}"/>
              </a:ext>
            </a:extLst>
          </p:cNvPr>
          <p:cNvSpPr>
            <a:spLocks noGrp="1"/>
          </p:cNvSpPr>
          <p:nvPr>
            <p:ph sz="half" idx="1"/>
          </p:nvPr>
        </p:nvSpPr>
        <p:spPr>
          <a:xfrm>
            <a:off x="838200" y="1825625"/>
            <a:ext cx="10515600" cy="600074"/>
          </a:xfrm>
        </p:spPr>
        <p:txBody>
          <a:bodyPr>
            <a:normAutofit lnSpcReduction="10000"/>
          </a:bodyPr>
          <a:lstStyle/>
          <a:p>
            <a:pPr marL="0" indent="0" algn="just">
              <a:buNone/>
            </a:pPr>
            <a:r>
              <a:rPr lang="it-IT" sz="2000" kern="100" dirty="0">
                <a:latin typeface="Calibri" panose="020F0502020204030204" pitchFamily="34" charset="0"/>
                <a:ea typeface="Calibri" panose="020F0502020204030204" pitchFamily="34" charset="0"/>
              </a:rPr>
              <a:t>Le ragioni che hanno portato all'introduzione di pratiche agricole sostenibili sono molteplici, come ad esempio:</a:t>
            </a:r>
            <a:endParaRPr lang="it-IT" sz="2000" b="1" dirty="0"/>
          </a:p>
        </p:txBody>
      </p:sp>
      <p:sp>
        <p:nvSpPr>
          <p:cNvPr id="8" name="Segnaposto piè di pagina 7">
            <a:extLst>
              <a:ext uri="{FF2B5EF4-FFF2-40B4-BE49-F238E27FC236}">
                <a16:creationId xmlns:a16="http://schemas.microsoft.com/office/drawing/2014/main" id="{CDAF2FAC-758C-755D-ACBC-C4EE4387C2E1}"/>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9" name="Segnaposto numero diapositiva 8">
            <a:extLst>
              <a:ext uri="{FF2B5EF4-FFF2-40B4-BE49-F238E27FC236}">
                <a16:creationId xmlns:a16="http://schemas.microsoft.com/office/drawing/2014/main" id="{29288FCB-9ABE-DD41-9E35-C9F99A6ED662}"/>
              </a:ext>
            </a:extLst>
          </p:cNvPr>
          <p:cNvSpPr>
            <a:spLocks noGrp="1"/>
          </p:cNvSpPr>
          <p:nvPr>
            <p:ph type="sldNum" sz="quarter" idx="12"/>
          </p:nvPr>
        </p:nvSpPr>
        <p:spPr/>
        <p:txBody>
          <a:bodyPr/>
          <a:lstStyle/>
          <a:p>
            <a:fld id="{6FF9F0C5-380F-41C2-899A-BAC0F0927E16}" type="slidenum">
              <a:rPr lang="en-US" smtClean="0"/>
              <a:t>8</a:t>
            </a:fld>
            <a:endParaRPr lang="en-US" dirty="0"/>
          </a:p>
        </p:txBody>
      </p:sp>
      <p:sp>
        <p:nvSpPr>
          <p:cNvPr id="4" name="Segnaposto contenuto 7">
            <a:extLst>
              <a:ext uri="{FF2B5EF4-FFF2-40B4-BE49-F238E27FC236}">
                <a16:creationId xmlns:a16="http://schemas.microsoft.com/office/drawing/2014/main" id="{17B0B4D9-A967-85E3-987B-AAEF23179A68}"/>
              </a:ext>
            </a:extLst>
          </p:cNvPr>
          <p:cNvSpPr txBox="1">
            <a:spLocks/>
          </p:cNvSpPr>
          <p:nvPr/>
        </p:nvSpPr>
        <p:spPr>
          <a:xfrm>
            <a:off x="789623" y="2443478"/>
            <a:ext cx="5039677" cy="34112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Promuovere la </a:t>
            </a:r>
            <a:r>
              <a:rPr lang="it-IT" sz="2000" b="1" i="1" dirty="0">
                <a:solidFill>
                  <a:srgbClr val="0070C0"/>
                </a:solidFill>
                <a:effectLst/>
                <a:ea typeface="Times New Roman" panose="02020603050405020304" pitchFamily="18" charset="0"/>
                <a:cs typeface="Times New Roman" panose="02020603050405020304" pitchFamily="18" charset="0"/>
              </a:rPr>
              <a:t>biodiversità</a:t>
            </a:r>
            <a:r>
              <a:rPr lang="it-IT" sz="2000" i="1" dirty="0">
                <a:effectLst/>
                <a:ea typeface="Times New Roman" panose="02020603050405020304" pitchFamily="18" charset="0"/>
                <a:cs typeface="Times New Roman" panose="02020603050405020304" pitchFamily="18" charset="0"/>
              </a:rPr>
              <a:t> della vita 	animale e vegetale locale</a:t>
            </a:r>
          </a:p>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a:t>
            </a:r>
            <a:r>
              <a:rPr lang="it-IT" sz="2000" b="1" i="1" dirty="0">
                <a:solidFill>
                  <a:srgbClr val="0070C0"/>
                </a:solidFill>
                <a:effectLst/>
                <a:ea typeface="Times New Roman" panose="02020603050405020304" pitchFamily="18" charset="0"/>
                <a:cs typeface="Times New Roman" panose="02020603050405020304" pitchFamily="18" charset="0"/>
              </a:rPr>
              <a:t>Ridurre i rifiuti agricoli </a:t>
            </a:r>
          </a:p>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a:t>
            </a:r>
            <a:r>
              <a:rPr lang="it-IT" sz="2000" b="1" i="1" dirty="0">
                <a:solidFill>
                  <a:srgbClr val="0070C0"/>
                </a:solidFill>
                <a:effectLst/>
                <a:ea typeface="Times New Roman" panose="02020603050405020304" pitchFamily="18" charset="0"/>
                <a:cs typeface="Times New Roman" panose="02020603050405020304" pitchFamily="18" charset="0"/>
              </a:rPr>
              <a:t>Conservare l'acqua</a:t>
            </a:r>
          </a:p>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Promuovere la </a:t>
            </a:r>
            <a:r>
              <a:rPr lang="it-IT" sz="2000" b="1" i="1" dirty="0">
                <a:solidFill>
                  <a:srgbClr val="0070C0"/>
                </a:solidFill>
                <a:effectLst/>
                <a:ea typeface="Times New Roman" panose="02020603050405020304" pitchFamily="18" charset="0"/>
                <a:cs typeface="Times New Roman" panose="02020603050405020304" pitchFamily="18" charset="0"/>
              </a:rPr>
              <a:t>salute e la fertilità del suolo</a:t>
            </a:r>
          </a:p>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Catturare il </a:t>
            </a:r>
            <a:r>
              <a:rPr lang="it-IT" sz="2000" b="1" i="1" dirty="0">
                <a:solidFill>
                  <a:srgbClr val="0070C0"/>
                </a:solidFill>
                <a:effectLst/>
                <a:ea typeface="Times New Roman" panose="02020603050405020304" pitchFamily="18" charset="0"/>
                <a:cs typeface="Times New Roman" panose="02020603050405020304" pitchFamily="18" charset="0"/>
              </a:rPr>
              <a:t>carbonio nel suolo</a:t>
            </a:r>
          </a:p>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Promuovere l'</a:t>
            </a:r>
            <a:r>
              <a:rPr lang="it-IT" sz="2000" b="1" i="1" dirty="0">
                <a:solidFill>
                  <a:srgbClr val="0070C0"/>
                </a:solidFill>
                <a:effectLst/>
                <a:ea typeface="Times New Roman" panose="02020603050405020304" pitchFamily="18" charset="0"/>
                <a:cs typeface="Times New Roman" panose="02020603050405020304" pitchFamily="18" charset="0"/>
              </a:rPr>
              <a:t>efficienza energetica</a:t>
            </a:r>
          </a:p>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Ridurre le </a:t>
            </a:r>
            <a:r>
              <a:rPr lang="it-IT" sz="2000" b="1" i="1" dirty="0">
                <a:solidFill>
                  <a:srgbClr val="0070C0"/>
                </a:solidFill>
                <a:effectLst/>
                <a:ea typeface="Times New Roman" panose="02020603050405020304" pitchFamily="18" charset="0"/>
                <a:cs typeface="Times New Roman" panose="02020603050405020304" pitchFamily="18" charset="0"/>
              </a:rPr>
              <a:t>emissioni di gas serra</a:t>
            </a:r>
          </a:p>
          <a:p>
            <a:pPr marL="0" lvl="0" indent="0" fontAlgn="base">
              <a:buSzPts val="1000"/>
              <a:buNone/>
              <a:tabLst>
                <a:tab pos="457200" algn="l"/>
              </a:tabLst>
            </a:pPr>
            <a:r>
              <a:rPr lang="it-IT" sz="2000" i="1" dirty="0">
                <a:effectLst/>
                <a:ea typeface="Times New Roman" panose="02020603050405020304" pitchFamily="18" charset="0"/>
                <a:cs typeface="Times New Roman" panose="02020603050405020304" pitchFamily="18" charset="0"/>
              </a:rPr>
              <a:t>●	Offrire </a:t>
            </a:r>
            <a:r>
              <a:rPr lang="it-IT" sz="2000" b="1" i="1" dirty="0">
                <a:solidFill>
                  <a:srgbClr val="0070C0"/>
                </a:solidFill>
                <a:effectLst/>
                <a:ea typeface="Times New Roman" panose="02020603050405020304" pitchFamily="18" charset="0"/>
                <a:cs typeface="Times New Roman" panose="02020603050405020304" pitchFamily="18" charset="0"/>
              </a:rPr>
              <a:t>opportunità economiche</a:t>
            </a:r>
          </a:p>
          <a:p>
            <a:endParaRPr lang="en-GB" dirty="0"/>
          </a:p>
        </p:txBody>
      </p:sp>
      <p:pic>
        <p:nvPicPr>
          <p:cNvPr id="6" name="Picture 5" descr="A green sign with white text&#10;&#10;Description automatically generated">
            <a:extLst>
              <a:ext uri="{FF2B5EF4-FFF2-40B4-BE49-F238E27FC236}">
                <a16:creationId xmlns:a16="http://schemas.microsoft.com/office/drawing/2014/main" id="{BFFBF489-185D-72D6-73AB-17794A0F448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85545" y="2394517"/>
            <a:ext cx="5116832" cy="3411221"/>
          </a:xfrm>
          <a:prstGeom prst="rect">
            <a:avLst/>
          </a:prstGeom>
        </p:spPr>
      </p:pic>
      <p:sp>
        <p:nvSpPr>
          <p:cNvPr id="10" name="TextBox 9">
            <a:extLst>
              <a:ext uri="{FF2B5EF4-FFF2-40B4-BE49-F238E27FC236}">
                <a16:creationId xmlns:a16="http://schemas.microsoft.com/office/drawing/2014/main" id="{3BF670C7-E212-6CA6-3985-8286C5BE9DCD}"/>
              </a:ext>
            </a:extLst>
          </p:cNvPr>
          <p:cNvSpPr txBox="1"/>
          <p:nvPr/>
        </p:nvSpPr>
        <p:spPr>
          <a:xfrm>
            <a:off x="7414260" y="5929784"/>
            <a:ext cx="3939540" cy="230832"/>
          </a:xfrm>
          <a:prstGeom prst="rect">
            <a:avLst/>
          </a:prstGeom>
          <a:noFill/>
        </p:spPr>
        <p:txBody>
          <a:bodyPr wrap="square" rtlCol="0">
            <a:spAutoFit/>
          </a:bodyPr>
          <a:lstStyle/>
          <a:p>
            <a:r>
              <a:rPr lang="it-IT" sz="900" dirty="0"/>
              <a:t>Quest</a:t>
            </a:r>
            <a:r>
              <a:rPr lang="it-IT" sz="900" dirty="0">
                <a:hlinkClick r:id="rId4" tooltip="https://creativecommons.org/licenses/by-sa/3.0/"/>
              </a:rPr>
              <a:t>’immagine, di un autore sconosciuto, è autorizzata da CC BY-SA</a:t>
            </a:r>
            <a:endParaRPr lang="it-IT" sz="900" dirty="0"/>
          </a:p>
        </p:txBody>
      </p:sp>
    </p:spTree>
    <p:extLst>
      <p:ext uri="{BB962C8B-B14F-4D97-AF65-F5344CB8AC3E}">
        <p14:creationId xmlns:p14="http://schemas.microsoft.com/office/powerpoint/2010/main" val="199675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Attività pratica #1</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Module: Horizontal skills / Learning Unit: Green skills / Sub Unit: Sustainability and related concepts</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it-IT" sz="2800" i="1" dirty="0">
                <a:solidFill>
                  <a:srgbClr val="000000"/>
                </a:solidFill>
                <a:effectLst/>
                <a:latin typeface="Calibri" panose="020F0502020204030204" pitchFamily="34" charset="0"/>
                <a:ea typeface="Calibri" panose="020F0502020204030204" pitchFamily="34" charset="0"/>
              </a:rPr>
              <a:t>Discussione di gruppo</a:t>
            </a:r>
          </a:p>
          <a:p>
            <a:pPr marL="0" indent="0" algn="ctr">
              <a:buNone/>
            </a:pPr>
            <a:r>
              <a:rPr lang="it-IT" i="1" dirty="0">
                <a:solidFill>
                  <a:srgbClr val="000000"/>
                </a:solidFill>
                <a:latin typeface="Calibri" panose="020F0502020204030204" pitchFamily="34" charset="0"/>
              </a:rPr>
              <a:t>Potete fornire esempi di sostenibilità ambientale, sociale ed economica? </a:t>
            </a:r>
            <a:endParaRPr lang="it-IT" sz="4000" dirty="0"/>
          </a:p>
        </p:txBody>
      </p:sp>
    </p:spTree>
    <p:extLst>
      <p:ext uri="{BB962C8B-B14F-4D97-AF65-F5344CB8AC3E}">
        <p14:creationId xmlns:p14="http://schemas.microsoft.com/office/powerpoint/2010/main" val="306835757"/>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574FD0-AD8B-4985-98D1-E914ACF15CA0}"/>
</file>

<file path=customXml/itemProps2.xml><?xml version="1.0" encoding="utf-8"?>
<ds:datastoreItem xmlns:ds="http://schemas.openxmlformats.org/officeDocument/2006/customXml" ds:itemID="{B0E5BB0D-06D0-418C-BCD6-CDEE7D2145C0}"/>
</file>

<file path=docProps/app.xml><?xml version="1.0" encoding="utf-8"?>
<Properties xmlns="http://schemas.openxmlformats.org/officeDocument/2006/extended-properties" xmlns:vt="http://schemas.openxmlformats.org/officeDocument/2006/docPropsVTypes">
  <Template/>
  <TotalTime>2502</TotalTime>
  <Words>4247</Words>
  <Application>Microsoft Office PowerPoint</Application>
  <PresentationFormat>Widescreen</PresentationFormat>
  <Paragraphs>366</Paragraphs>
  <Slides>60</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60</vt:i4>
      </vt:variant>
    </vt:vector>
  </HeadingPairs>
  <TitlesOfParts>
    <vt:vector size="69" baseType="lpstr">
      <vt:lpstr>Arial</vt:lpstr>
      <vt:lpstr>Calibri</vt:lpstr>
      <vt:lpstr>Calibri Light</vt:lpstr>
      <vt:lpstr>Minion Pro</vt:lpstr>
      <vt:lpstr>Söhne</vt:lpstr>
      <vt:lpstr>Symbol</vt:lpstr>
      <vt:lpstr>Times New Roman</vt:lpstr>
      <vt:lpstr>Wingdings</vt:lpstr>
      <vt:lpstr>Tema1</vt:lpstr>
      <vt:lpstr>Presentazione standard di PowerPoint</vt:lpstr>
      <vt:lpstr>Corso rivolto a: Centri per la formazione professionale Modulo: Competenze trasversali Unità di apprendimento: Competenze verdi (E2)</vt:lpstr>
      <vt:lpstr>Indice</vt:lpstr>
      <vt:lpstr>Il concetto di sostenibilità </vt:lpstr>
      <vt:lpstr>Il concetto di sostenibilità </vt:lpstr>
      <vt:lpstr>I tre pilastri della sostenibilità </vt:lpstr>
      <vt:lpstr>Le 4 R della sostenibilità</vt:lpstr>
      <vt:lpstr>Benefici dell’agricoltura sostenibile</vt:lpstr>
      <vt:lpstr>Attività pratica #1</vt:lpstr>
      <vt:lpstr>Bioeconomia</vt:lpstr>
      <vt:lpstr>Bioeconomia</vt:lpstr>
      <vt:lpstr>Legame con i 17 Obiettivi di Sviluppo Sostenibile </vt:lpstr>
      <vt:lpstr>Legame con la Green Economy </vt:lpstr>
      <vt:lpstr>Economia circolare</vt:lpstr>
      <vt:lpstr>Passaggio all’Economia circolare</vt:lpstr>
      <vt:lpstr>Attività pratica #2</vt:lpstr>
      <vt:lpstr>Presentazione standard di PowerPoint</vt:lpstr>
      <vt:lpstr>Presentazione standard di PowerPoint</vt:lpstr>
      <vt:lpstr>Indice</vt:lpstr>
      <vt:lpstr>Agenda 2030 delle Nazioni Unite e Obiettivi di Sviluppo Sostenibile (OSS)</vt:lpstr>
      <vt:lpstr>Rapporto tra OSS e agricoltura </vt:lpstr>
      <vt:lpstr>Rapporto tra l'agricoltura e alcuni degli OSS più rilevanti: </vt:lpstr>
      <vt:lpstr>Attività pratica #3</vt:lpstr>
      <vt:lpstr>Green Deal europeo</vt:lpstr>
      <vt:lpstr>Principali obiettivi del Green Deal dell'UE </vt:lpstr>
      <vt:lpstr>Strategia Farm to Fork (F2F)</vt:lpstr>
      <vt:lpstr>I passaggi della strategia Farm to Fork (F2F)</vt:lpstr>
      <vt:lpstr>I quattro pilastri della strategia Farm to Fork (F2F)</vt:lpstr>
      <vt:lpstr>Attività pratica #4</vt:lpstr>
      <vt:lpstr>Presentazione standard di PowerPoint</vt:lpstr>
      <vt:lpstr>Presentazione standard di PowerPoint</vt:lpstr>
      <vt:lpstr>Indice</vt:lpstr>
      <vt:lpstr>Gestione dei rifiuti </vt:lpstr>
      <vt:lpstr>Concetti connessi </vt:lpstr>
      <vt:lpstr>Gestione dei rifiuti agricoli </vt:lpstr>
      <vt:lpstr>Benefici della gestione dei rifiuti agricoli</vt:lpstr>
      <vt:lpstr>Attività pratica #5</vt:lpstr>
      <vt:lpstr>Presentazione standard di PowerPoint</vt:lpstr>
      <vt:lpstr>Presentazione standard di PowerPoint</vt:lpstr>
      <vt:lpstr>Indice </vt:lpstr>
      <vt:lpstr>L’Antropocene </vt:lpstr>
      <vt:lpstr>Settori che contribuiscono maggiormente al cambiamento climatico</vt:lpstr>
      <vt:lpstr>Il ruolo dell'agricoltura in un clima in continua evoluzione</vt:lpstr>
      <vt:lpstr>Il ruolo dell'agricoltura in un clima in continua evoluzione</vt:lpstr>
      <vt:lpstr>Il ruolo dell'agricoltura in un clima in continua evoluzione</vt:lpstr>
      <vt:lpstr>Impronta ambientale</vt:lpstr>
      <vt:lpstr>Impronta ambientale</vt:lpstr>
      <vt:lpstr>Impronta ambientale</vt:lpstr>
      <vt:lpstr>Attività pratica #6</vt:lpstr>
      <vt:lpstr>Presentazione standard di PowerPoint</vt:lpstr>
      <vt:lpstr>Indice </vt:lpstr>
      <vt:lpstr>Pensiero sistemico </vt:lpstr>
      <vt:lpstr>Caratteristiche e vantaggi fondamentali dell'approccio del pensiero sistemico</vt:lpstr>
      <vt:lpstr>Presentazione standard di PowerPoint</vt:lpstr>
      <vt:lpstr>Attività pratica #7</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Alice Schirosa - CESIE</cp:lastModifiedBy>
  <cp:revision>42</cp:revision>
  <dcterms:created xsi:type="dcterms:W3CDTF">2022-08-02T09:54:50Z</dcterms:created>
  <dcterms:modified xsi:type="dcterms:W3CDTF">2024-04-24T10:30:03Z</dcterms:modified>
</cp:coreProperties>
</file>