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3"/>
  </p:sldMasterIdLst>
  <p:notesMasterIdLst>
    <p:notesMasterId r:id="rId59"/>
  </p:notesMasterIdLst>
  <p:sldIdLst>
    <p:sldId id="265" r:id="rId4"/>
    <p:sldId id="256" r:id="rId5"/>
    <p:sldId id="260" r:id="rId6"/>
    <p:sldId id="277" r:id="rId7"/>
    <p:sldId id="269" r:id="rId8"/>
    <p:sldId id="278" r:id="rId9"/>
    <p:sldId id="279" r:id="rId10"/>
    <p:sldId id="306" r:id="rId11"/>
    <p:sldId id="281" r:id="rId12"/>
    <p:sldId id="280" r:id="rId13"/>
    <p:sldId id="282" r:id="rId14"/>
    <p:sldId id="283" r:id="rId15"/>
    <p:sldId id="284" r:id="rId16"/>
    <p:sldId id="286" r:id="rId17"/>
    <p:sldId id="287" r:id="rId18"/>
    <p:sldId id="288" r:id="rId19"/>
    <p:sldId id="291" r:id="rId20"/>
    <p:sldId id="290" r:id="rId21"/>
    <p:sldId id="292" r:id="rId22"/>
    <p:sldId id="293" r:id="rId23"/>
    <p:sldId id="294" r:id="rId24"/>
    <p:sldId id="295" r:id="rId25"/>
    <p:sldId id="296" r:id="rId26"/>
    <p:sldId id="297" r:id="rId27"/>
    <p:sldId id="302" r:id="rId28"/>
    <p:sldId id="298" r:id="rId29"/>
    <p:sldId id="303" r:id="rId30"/>
    <p:sldId id="299" r:id="rId31"/>
    <p:sldId id="304" r:id="rId32"/>
    <p:sldId id="300" r:id="rId33"/>
    <p:sldId id="305" r:id="rId34"/>
    <p:sldId id="301" r:id="rId35"/>
    <p:sldId id="307" r:id="rId36"/>
    <p:sldId id="310" r:id="rId37"/>
    <p:sldId id="311" r:id="rId38"/>
    <p:sldId id="313" r:id="rId39"/>
    <p:sldId id="314" r:id="rId40"/>
    <p:sldId id="312" r:id="rId41"/>
    <p:sldId id="324" r:id="rId42"/>
    <p:sldId id="316" r:id="rId43"/>
    <p:sldId id="326" r:id="rId44"/>
    <p:sldId id="327" r:id="rId45"/>
    <p:sldId id="323" r:id="rId46"/>
    <p:sldId id="325" r:id="rId47"/>
    <p:sldId id="315" r:id="rId48"/>
    <p:sldId id="322" r:id="rId49"/>
    <p:sldId id="328" r:id="rId50"/>
    <p:sldId id="317" r:id="rId51"/>
    <p:sldId id="318" r:id="rId52"/>
    <p:sldId id="319" r:id="rId53"/>
    <p:sldId id="266" r:id="rId54"/>
    <p:sldId id="273" r:id="rId55"/>
    <p:sldId id="274" r:id="rId56"/>
    <p:sldId id="275" r:id="rId57"/>
    <p:sldId id="276" r:id="rId5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94C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8F3B2-BB3D-4F1A-8891-3EC21DFA4DF0}" v="110" dt="2024-03-01T20:22:44.472"/>
    <p1510:client id="{78D4F46A-D048-4C3D-AB5B-A25D56198045}" v="1" dt="2024-03-01T20:33:10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5"/>
    <p:restoredTop sz="96405"/>
  </p:normalViewPr>
  <p:slideViewPr>
    <p:cSldViewPr snapToGrid="0">
      <p:cViewPr varScale="1">
        <p:scale>
          <a:sx n="110" d="100"/>
          <a:sy n="110" d="100"/>
        </p:scale>
        <p:origin x="18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Skvaril" userId="c9d7f485-2376-41f4-880e-5ff8b9137807" providerId="ADAL" clId="{78D4F46A-D048-4C3D-AB5B-A25D56198045}"/>
    <pc:docChg chg="undo custSel addSld delSld modSld sldOrd">
      <pc:chgData name="Jan Skvaril" userId="c9d7f485-2376-41f4-880e-5ff8b9137807" providerId="ADAL" clId="{78D4F46A-D048-4C3D-AB5B-A25D56198045}" dt="2024-03-01T20:35:35.567" v="90" actId="47"/>
      <pc:docMkLst>
        <pc:docMk/>
      </pc:docMkLst>
      <pc:sldChg chg="modSp mod">
        <pc:chgData name="Jan Skvaril" userId="c9d7f485-2376-41f4-880e-5ff8b9137807" providerId="ADAL" clId="{78D4F46A-D048-4C3D-AB5B-A25D56198045}" dt="2024-03-01T20:26:59.131" v="45" actId="1035"/>
        <pc:sldMkLst>
          <pc:docMk/>
          <pc:sldMk cId="2365202717" sldId="256"/>
        </pc:sldMkLst>
        <pc:spChg chg="mod">
          <ac:chgData name="Jan Skvaril" userId="c9d7f485-2376-41f4-880e-5ff8b9137807" providerId="ADAL" clId="{78D4F46A-D048-4C3D-AB5B-A25D56198045}" dt="2024-03-01T20:26:59.131" v="45" actId="1035"/>
          <ac:spMkLst>
            <pc:docMk/>
            <pc:sldMk cId="2365202717" sldId="256"/>
            <ac:spMk id="2" creationId="{B6E59C6D-D429-7C7B-0228-FB62CC45C25D}"/>
          </ac:spMkLst>
        </pc:spChg>
      </pc:sldChg>
      <pc:sldChg chg="del">
        <pc:chgData name="Jan Skvaril" userId="c9d7f485-2376-41f4-880e-5ff8b9137807" providerId="ADAL" clId="{78D4F46A-D048-4C3D-AB5B-A25D56198045}" dt="2024-03-01T20:28:29.808" v="46" actId="47"/>
        <pc:sldMkLst>
          <pc:docMk/>
          <pc:sldMk cId="2975684262" sldId="285"/>
        </pc:sldMkLst>
      </pc:sldChg>
      <pc:sldChg chg="del">
        <pc:chgData name="Jan Skvaril" userId="c9d7f485-2376-41f4-880e-5ff8b9137807" providerId="ADAL" clId="{78D4F46A-D048-4C3D-AB5B-A25D56198045}" dt="2024-03-01T20:29:03.797" v="47" actId="47"/>
        <pc:sldMkLst>
          <pc:docMk/>
          <pc:sldMk cId="359302884" sldId="289"/>
        </pc:sldMkLst>
      </pc:sldChg>
      <pc:sldChg chg="delSp modSp mod">
        <pc:chgData name="Jan Skvaril" userId="c9d7f485-2376-41f4-880e-5ff8b9137807" providerId="ADAL" clId="{78D4F46A-D048-4C3D-AB5B-A25D56198045}" dt="2024-03-01T20:29:53.406" v="52" actId="948"/>
        <pc:sldMkLst>
          <pc:docMk/>
          <pc:sldMk cId="3076665011" sldId="290"/>
        </pc:sldMkLst>
        <pc:spChg chg="del">
          <ac:chgData name="Jan Skvaril" userId="c9d7f485-2376-41f4-880e-5ff8b9137807" providerId="ADAL" clId="{78D4F46A-D048-4C3D-AB5B-A25D56198045}" dt="2024-03-01T20:29:41.199" v="49" actId="478"/>
          <ac:spMkLst>
            <pc:docMk/>
            <pc:sldMk cId="3076665011" sldId="290"/>
            <ac:spMk id="5" creationId="{6F292C7C-93BD-9996-CF6B-6687C587C00D}"/>
          </ac:spMkLst>
        </pc:spChg>
        <pc:spChg chg="mod">
          <ac:chgData name="Jan Skvaril" userId="c9d7f485-2376-41f4-880e-5ff8b9137807" providerId="ADAL" clId="{78D4F46A-D048-4C3D-AB5B-A25D56198045}" dt="2024-03-01T20:29:53.406" v="52" actId="948"/>
          <ac:spMkLst>
            <pc:docMk/>
            <pc:sldMk cId="3076665011" sldId="290"/>
            <ac:spMk id="8" creationId="{C04E8769-544F-3E8C-DE36-932F9771F83A}"/>
          </ac:spMkLst>
        </pc:spChg>
        <pc:picChg chg="del">
          <ac:chgData name="Jan Skvaril" userId="c9d7f485-2376-41f4-880e-5ff8b9137807" providerId="ADAL" clId="{78D4F46A-D048-4C3D-AB5B-A25D56198045}" dt="2024-03-01T20:29:39.956" v="48" actId="478"/>
          <ac:picMkLst>
            <pc:docMk/>
            <pc:sldMk cId="3076665011" sldId="290"/>
            <ac:picMk id="6" creationId="{50805498-7EE4-9BEF-3115-A0BF667BC80F}"/>
          </ac:picMkLst>
        </pc:picChg>
      </pc:sldChg>
      <pc:sldChg chg="modSp mod">
        <pc:chgData name="Jan Skvaril" userId="c9d7f485-2376-41f4-880e-5ff8b9137807" providerId="ADAL" clId="{78D4F46A-D048-4C3D-AB5B-A25D56198045}" dt="2024-03-01T20:30:12.336" v="54" actId="179"/>
        <pc:sldMkLst>
          <pc:docMk/>
          <pc:sldMk cId="2801883324" sldId="292"/>
        </pc:sldMkLst>
        <pc:spChg chg="mod">
          <ac:chgData name="Jan Skvaril" userId="c9d7f485-2376-41f4-880e-5ff8b9137807" providerId="ADAL" clId="{78D4F46A-D048-4C3D-AB5B-A25D56198045}" dt="2024-03-01T20:30:12.336" v="54" actId="179"/>
          <ac:spMkLst>
            <pc:docMk/>
            <pc:sldMk cId="2801883324" sldId="292"/>
            <ac:spMk id="8" creationId="{06481734-CDF6-8EA6-CFA9-C487DD3DEB06}"/>
          </ac:spMkLst>
        </pc:spChg>
      </pc:sldChg>
      <pc:sldChg chg="add del">
        <pc:chgData name="Jan Skvaril" userId="c9d7f485-2376-41f4-880e-5ff8b9137807" providerId="ADAL" clId="{78D4F46A-D048-4C3D-AB5B-A25D56198045}" dt="2024-03-01T20:31:08.540" v="56" actId="47"/>
        <pc:sldMkLst>
          <pc:docMk/>
          <pc:sldMk cId="4144245743" sldId="303"/>
        </pc:sldMkLst>
      </pc:sldChg>
      <pc:sldChg chg="del">
        <pc:chgData name="Jan Skvaril" userId="c9d7f485-2376-41f4-880e-5ff8b9137807" providerId="ADAL" clId="{78D4F46A-D048-4C3D-AB5B-A25D56198045}" dt="2024-03-01T20:31:19.269" v="57" actId="47"/>
        <pc:sldMkLst>
          <pc:docMk/>
          <pc:sldMk cId="1646369087" sldId="308"/>
        </pc:sldMkLst>
      </pc:sldChg>
      <pc:sldChg chg="del">
        <pc:chgData name="Jan Skvaril" userId="c9d7f485-2376-41f4-880e-5ff8b9137807" providerId="ADAL" clId="{78D4F46A-D048-4C3D-AB5B-A25D56198045}" dt="2024-03-01T20:31:50.508" v="58" actId="47"/>
        <pc:sldMkLst>
          <pc:docMk/>
          <pc:sldMk cId="1027474716" sldId="309"/>
        </pc:sldMkLst>
      </pc:sldChg>
      <pc:sldChg chg="addSp delSp modSp mod ord">
        <pc:chgData name="Jan Skvaril" userId="c9d7f485-2376-41f4-880e-5ff8b9137807" providerId="ADAL" clId="{78D4F46A-D048-4C3D-AB5B-A25D56198045}" dt="2024-03-01T20:34:18.449" v="83" actId="1076"/>
        <pc:sldMkLst>
          <pc:docMk/>
          <pc:sldMk cId="3649794208" sldId="316"/>
        </pc:sldMkLst>
        <pc:spChg chg="mod">
          <ac:chgData name="Jan Skvaril" userId="c9d7f485-2376-41f4-880e-5ff8b9137807" providerId="ADAL" clId="{78D4F46A-D048-4C3D-AB5B-A25D56198045}" dt="2024-03-01T20:34:14.420" v="81" actId="1076"/>
          <ac:spMkLst>
            <pc:docMk/>
            <pc:sldMk cId="3649794208" sldId="316"/>
            <ac:spMk id="5" creationId="{C8A9002F-3499-294C-387E-AA411F862DC9}"/>
          </ac:spMkLst>
        </pc:spChg>
        <pc:spChg chg="del">
          <ac:chgData name="Jan Skvaril" userId="c9d7f485-2376-41f4-880e-5ff8b9137807" providerId="ADAL" clId="{78D4F46A-D048-4C3D-AB5B-A25D56198045}" dt="2024-03-01T20:34:03.150" v="76" actId="478"/>
          <ac:spMkLst>
            <pc:docMk/>
            <pc:sldMk cId="3649794208" sldId="316"/>
            <ac:spMk id="8" creationId="{5E1C48C4-711B-3630-6108-83739E5912DE}"/>
          </ac:spMkLst>
        </pc:spChg>
        <pc:spChg chg="add del mod">
          <ac:chgData name="Jan Skvaril" userId="c9d7f485-2376-41f4-880e-5ff8b9137807" providerId="ADAL" clId="{78D4F46A-D048-4C3D-AB5B-A25D56198045}" dt="2024-03-01T20:34:06.627" v="77" actId="478"/>
          <ac:spMkLst>
            <pc:docMk/>
            <pc:sldMk cId="3649794208" sldId="316"/>
            <ac:spMk id="9" creationId="{0BF278B7-8D6F-2B9F-888E-14E492509336}"/>
          </ac:spMkLst>
        </pc:spChg>
        <pc:picChg chg="mod">
          <ac:chgData name="Jan Skvaril" userId="c9d7f485-2376-41f4-880e-5ff8b9137807" providerId="ADAL" clId="{78D4F46A-D048-4C3D-AB5B-A25D56198045}" dt="2024-03-01T20:34:18.449" v="83" actId="1076"/>
          <ac:picMkLst>
            <pc:docMk/>
            <pc:sldMk cId="3649794208" sldId="316"/>
            <ac:picMk id="4" creationId="{13A13CB3-8634-BB68-640D-AED05DC447C5}"/>
          </ac:picMkLst>
        </pc:picChg>
      </pc:sldChg>
      <pc:sldChg chg="modSp mod">
        <pc:chgData name="Jan Skvaril" userId="c9d7f485-2376-41f4-880e-5ff8b9137807" providerId="ADAL" clId="{78D4F46A-D048-4C3D-AB5B-A25D56198045}" dt="2024-03-01T20:35:33.621" v="89" actId="113"/>
        <pc:sldMkLst>
          <pc:docMk/>
          <pc:sldMk cId="1435395392" sldId="319"/>
        </pc:sldMkLst>
        <pc:spChg chg="mod">
          <ac:chgData name="Jan Skvaril" userId="c9d7f485-2376-41f4-880e-5ff8b9137807" providerId="ADAL" clId="{78D4F46A-D048-4C3D-AB5B-A25D56198045}" dt="2024-03-01T20:35:33.621" v="89" actId="113"/>
          <ac:spMkLst>
            <pc:docMk/>
            <pc:sldMk cId="1435395392" sldId="319"/>
            <ac:spMk id="8" creationId="{F9E541BC-F533-D06E-D2E6-4FEC786836FA}"/>
          </ac:spMkLst>
        </pc:spChg>
      </pc:sldChg>
      <pc:sldChg chg="del">
        <pc:chgData name="Jan Skvaril" userId="c9d7f485-2376-41f4-880e-5ff8b9137807" providerId="ADAL" clId="{78D4F46A-D048-4C3D-AB5B-A25D56198045}" dt="2024-03-01T20:35:35.567" v="90" actId="47"/>
        <pc:sldMkLst>
          <pc:docMk/>
          <pc:sldMk cId="2394922590" sldId="320"/>
        </pc:sldMkLst>
      </pc:sldChg>
      <pc:sldChg chg="del">
        <pc:chgData name="Jan Skvaril" userId="c9d7f485-2376-41f4-880e-5ff8b9137807" providerId="ADAL" clId="{78D4F46A-D048-4C3D-AB5B-A25D56198045}" dt="2024-03-01T20:32:39.501" v="63" actId="47"/>
        <pc:sldMkLst>
          <pc:docMk/>
          <pc:sldMk cId="3640277916" sldId="321"/>
        </pc:sldMkLst>
      </pc:sldChg>
      <pc:sldChg chg="ord">
        <pc:chgData name="Jan Skvaril" userId="c9d7f485-2376-41f4-880e-5ff8b9137807" providerId="ADAL" clId="{78D4F46A-D048-4C3D-AB5B-A25D56198045}" dt="2024-03-01T20:34:40.211" v="85"/>
        <pc:sldMkLst>
          <pc:docMk/>
          <pc:sldMk cId="2722570119" sldId="322"/>
        </pc:sldMkLst>
      </pc:sldChg>
      <pc:sldChg chg="ord">
        <pc:chgData name="Jan Skvaril" userId="c9d7f485-2376-41f4-880e-5ff8b9137807" providerId="ADAL" clId="{78D4F46A-D048-4C3D-AB5B-A25D56198045}" dt="2024-03-01T20:32:34.702" v="62"/>
        <pc:sldMkLst>
          <pc:docMk/>
          <pc:sldMk cId="3182769733" sldId="325"/>
        </pc:sldMkLst>
      </pc:sldChg>
      <pc:sldChg chg="delSp modSp add mod ord">
        <pc:chgData name="Jan Skvaril" userId="c9d7f485-2376-41f4-880e-5ff8b9137807" providerId="ADAL" clId="{78D4F46A-D048-4C3D-AB5B-A25D56198045}" dt="2024-03-01T20:33:58.457" v="75" actId="14100"/>
        <pc:sldMkLst>
          <pc:docMk/>
          <pc:sldMk cId="2366046221" sldId="328"/>
        </pc:sldMkLst>
        <pc:spChg chg="del">
          <ac:chgData name="Jan Skvaril" userId="c9d7f485-2376-41f4-880e-5ff8b9137807" providerId="ADAL" clId="{78D4F46A-D048-4C3D-AB5B-A25D56198045}" dt="2024-03-01T20:33:49.421" v="72" actId="478"/>
          <ac:spMkLst>
            <pc:docMk/>
            <pc:sldMk cId="2366046221" sldId="328"/>
            <ac:spMk id="5" creationId="{3387E5F8-ED23-66D4-CDBF-1ACB95B1FF22}"/>
          </ac:spMkLst>
        </pc:spChg>
        <pc:spChg chg="mod">
          <ac:chgData name="Jan Skvaril" userId="c9d7f485-2376-41f4-880e-5ff8b9137807" providerId="ADAL" clId="{78D4F46A-D048-4C3D-AB5B-A25D56198045}" dt="2024-03-01T20:33:58.457" v="75" actId="14100"/>
          <ac:spMkLst>
            <pc:docMk/>
            <pc:sldMk cId="2366046221" sldId="328"/>
            <ac:spMk id="8" creationId="{44E4EEAB-DB66-6E58-023D-3988B1834AA8}"/>
          </ac:spMkLst>
        </pc:spChg>
        <pc:picChg chg="del">
          <ac:chgData name="Jan Skvaril" userId="c9d7f485-2376-41f4-880e-5ff8b9137807" providerId="ADAL" clId="{78D4F46A-D048-4C3D-AB5B-A25D56198045}" dt="2024-03-01T20:33:47.934" v="71" actId="478"/>
          <ac:picMkLst>
            <pc:docMk/>
            <pc:sldMk cId="2366046221" sldId="328"/>
            <ac:picMk id="4" creationId="{4CECD05A-3FFD-C13F-25F5-C7C236EEA0C2}"/>
          </ac:picMkLst>
        </pc:picChg>
      </pc:sldChg>
    </pc:docChg>
  </pc:docChgLst>
  <pc:docChgLst>
    <pc:chgData name="Jan Skvaril" userId="c9d7f485-2376-41f4-880e-5ff8b9137807" providerId="ADAL" clId="{0B18F3B2-BB3D-4F1A-8891-3EC21DFA4DF0}"/>
    <pc:docChg chg="undo redo custSel addSld delSld modSld sldOrd">
      <pc:chgData name="Jan Skvaril" userId="c9d7f485-2376-41f4-880e-5ff8b9137807" providerId="ADAL" clId="{0B18F3B2-BB3D-4F1A-8891-3EC21DFA4DF0}" dt="2024-03-01T20:25:50.965" v="2851" actId="14100"/>
      <pc:docMkLst>
        <pc:docMk/>
      </pc:docMkLst>
      <pc:sldChg chg="modSp mod">
        <pc:chgData name="Jan Skvaril" userId="c9d7f485-2376-41f4-880e-5ff8b9137807" providerId="ADAL" clId="{0B18F3B2-BB3D-4F1A-8891-3EC21DFA4DF0}" dt="2024-03-01T20:25:50.965" v="2851" actId="14100"/>
        <pc:sldMkLst>
          <pc:docMk/>
          <pc:sldMk cId="2365202717" sldId="256"/>
        </pc:sldMkLst>
        <pc:spChg chg="mod">
          <ac:chgData name="Jan Skvaril" userId="c9d7f485-2376-41f4-880e-5ff8b9137807" providerId="ADAL" clId="{0B18F3B2-BB3D-4F1A-8891-3EC21DFA4DF0}" dt="2024-03-01T20:25:50.965" v="2851" actId="14100"/>
          <ac:spMkLst>
            <pc:docMk/>
            <pc:sldMk cId="2365202717" sldId="256"/>
            <ac:spMk id="2" creationId="{B6E59C6D-D429-7C7B-0228-FB62CC45C25D}"/>
          </ac:spMkLst>
        </pc:spChg>
        <pc:spChg chg="mod">
          <ac:chgData name="Jan Skvaril" userId="c9d7f485-2376-41f4-880e-5ff8b9137807" providerId="ADAL" clId="{0B18F3B2-BB3D-4F1A-8891-3EC21DFA4DF0}" dt="2024-03-01T20:25:42.877" v="2849" actId="1076"/>
          <ac:spMkLst>
            <pc:docMk/>
            <pc:sldMk cId="2365202717" sldId="256"/>
            <ac:spMk id="3" creationId="{153480B5-24EA-F078-8AFA-9CEF6872103E}"/>
          </ac:spMkLst>
        </pc:spChg>
      </pc:sldChg>
      <pc:sldChg chg="addSp delSp modSp mod">
        <pc:chgData name="Jan Skvaril" userId="c9d7f485-2376-41f4-880e-5ff8b9137807" providerId="ADAL" clId="{0B18F3B2-BB3D-4F1A-8891-3EC21DFA4DF0}" dt="2024-03-01T09:57:28.892" v="2061" actId="404"/>
        <pc:sldMkLst>
          <pc:docMk/>
          <pc:sldMk cId="511451301" sldId="260"/>
        </pc:sldMkLst>
        <pc:spChg chg="mod">
          <ac:chgData name="Jan Skvaril" userId="c9d7f485-2376-41f4-880e-5ff8b9137807" providerId="ADAL" clId="{0B18F3B2-BB3D-4F1A-8891-3EC21DFA4DF0}" dt="2024-03-01T04:57:16.614" v="66"/>
          <ac:spMkLst>
            <pc:docMk/>
            <pc:sldMk cId="511451301" sldId="260"/>
            <ac:spMk id="2" creationId="{A9385CFA-DDC6-7F39-65E5-5A816E81A973}"/>
          </ac:spMkLst>
        </pc:spChg>
        <pc:spChg chg="mod">
          <ac:chgData name="Jan Skvaril" userId="c9d7f485-2376-41f4-880e-5ff8b9137807" providerId="ADAL" clId="{0B18F3B2-BB3D-4F1A-8891-3EC21DFA4DF0}" dt="2024-03-01T04:57:46.893" v="115" actId="404"/>
          <ac:spMkLst>
            <pc:docMk/>
            <pc:sldMk cId="511451301" sldId="260"/>
            <ac:spMk id="7" creationId="{AB80AC97-469E-C97E-B6A4-099FE39B2972}"/>
          </ac:spMkLst>
        </pc:spChg>
        <pc:spChg chg="mod">
          <ac:chgData name="Jan Skvaril" userId="c9d7f485-2376-41f4-880e-5ff8b9137807" providerId="ADAL" clId="{0B18F3B2-BB3D-4F1A-8891-3EC21DFA4DF0}" dt="2024-03-01T09:56:57.475" v="2056" actId="179"/>
          <ac:spMkLst>
            <pc:docMk/>
            <pc:sldMk cId="511451301" sldId="260"/>
            <ac:spMk id="8" creationId="{BE48C2AD-647B-3FD1-B2FA-FB3EAEA11B14}"/>
          </ac:spMkLst>
        </pc:spChg>
        <pc:spChg chg="add mod">
          <ac:chgData name="Jan Skvaril" userId="c9d7f485-2376-41f4-880e-5ff8b9137807" providerId="ADAL" clId="{0B18F3B2-BB3D-4F1A-8891-3EC21DFA4DF0}" dt="2024-03-01T09:57:28.892" v="2061" actId="404"/>
          <ac:spMkLst>
            <pc:docMk/>
            <pc:sldMk cId="511451301" sldId="260"/>
            <ac:spMk id="10" creationId="{994D04FE-59B8-B178-FE7D-48AB4F3FF301}"/>
          </ac:spMkLst>
        </pc:spChg>
        <pc:picChg chg="add del mod">
          <ac:chgData name="Jan Skvaril" userId="c9d7f485-2376-41f4-880e-5ff8b9137807" providerId="ADAL" clId="{0B18F3B2-BB3D-4F1A-8891-3EC21DFA4DF0}" dt="2024-03-01T05:00:22.388" v="131" actId="478"/>
          <ac:picMkLst>
            <pc:docMk/>
            <pc:sldMk cId="511451301" sldId="260"/>
            <ac:picMk id="4" creationId="{18072B5C-D2A0-9C8E-3CF2-F96C95CE3CAB}"/>
          </ac:picMkLst>
        </pc:picChg>
        <pc:picChg chg="add mod">
          <ac:chgData name="Jan Skvaril" userId="c9d7f485-2376-41f4-880e-5ff8b9137807" providerId="ADAL" clId="{0B18F3B2-BB3D-4F1A-8891-3EC21DFA4DF0}" dt="2024-03-01T08:32:48.724" v="1938" actId="1076"/>
          <ac:picMkLst>
            <pc:docMk/>
            <pc:sldMk cId="511451301" sldId="260"/>
            <ac:picMk id="5" creationId="{F1D501D7-A08C-DDBF-A957-BF5421521292}"/>
          </ac:picMkLst>
        </pc:picChg>
        <pc:picChg chg="add mod">
          <ac:chgData name="Jan Skvaril" userId="c9d7f485-2376-41f4-880e-5ff8b9137807" providerId="ADAL" clId="{0B18F3B2-BB3D-4F1A-8891-3EC21DFA4DF0}" dt="2024-03-01T08:32:48.724" v="1938" actId="1076"/>
          <ac:picMkLst>
            <pc:docMk/>
            <pc:sldMk cId="511451301" sldId="260"/>
            <ac:picMk id="6" creationId="{37F9A53C-BFDF-48C0-CC08-DC1A23AEE7D8}"/>
          </ac:picMkLst>
        </pc:picChg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1812231447" sldId="261"/>
        </pc:sldMkLst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1455482242" sldId="263"/>
        </pc:sldMkLst>
      </pc:sldChg>
      <pc:sldChg chg="del">
        <pc:chgData name="Jan Skvaril" userId="c9d7f485-2376-41f4-880e-5ff8b9137807" providerId="ADAL" clId="{0B18F3B2-BB3D-4F1A-8891-3EC21DFA4DF0}" dt="2024-03-01T20:11:13.659" v="2599" actId="47"/>
        <pc:sldMkLst>
          <pc:docMk/>
          <pc:sldMk cId="1666243206" sldId="267"/>
        </pc:sldMkLst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3144644217" sldId="268"/>
        </pc:sldMkLst>
      </pc:sldChg>
      <pc:sldChg chg="addSp delSp modSp mod">
        <pc:chgData name="Jan Skvaril" userId="c9d7f485-2376-41f4-880e-5ff8b9137807" providerId="ADAL" clId="{0B18F3B2-BB3D-4F1A-8891-3EC21DFA4DF0}" dt="2024-03-01T08:59:47.412" v="2018" actId="255"/>
        <pc:sldMkLst>
          <pc:docMk/>
          <pc:sldMk cId="945121077" sldId="269"/>
        </pc:sldMkLst>
        <pc:spChg chg="mod">
          <ac:chgData name="Jan Skvaril" userId="c9d7f485-2376-41f4-880e-5ff8b9137807" providerId="ADAL" clId="{0B18F3B2-BB3D-4F1A-8891-3EC21DFA4DF0}" dt="2024-03-01T08:59:47.412" v="2018" actId="255"/>
          <ac:spMkLst>
            <pc:docMk/>
            <pc:sldMk cId="945121077" sldId="269"/>
            <ac:spMk id="2" creationId="{3340C4DC-3EA6-2AEC-59C2-B534919090F0}"/>
          </ac:spMkLst>
        </pc:spChg>
        <pc:spChg chg="del">
          <ac:chgData name="Jan Skvaril" userId="c9d7f485-2376-41f4-880e-5ff8b9137807" providerId="ADAL" clId="{0B18F3B2-BB3D-4F1A-8891-3EC21DFA4DF0}" dt="2024-03-01T05:03:16.240" v="179"/>
          <ac:spMkLst>
            <pc:docMk/>
            <pc:sldMk cId="945121077" sldId="269"/>
            <ac:spMk id="3" creationId="{25FEA9EB-1405-CD8E-9DF4-5FE8A5D1AE46}"/>
          </ac:spMkLst>
        </pc:spChg>
        <pc:spChg chg="del">
          <ac:chgData name="Jan Skvaril" userId="c9d7f485-2376-41f4-880e-5ff8b9137807" providerId="ADAL" clId="{0B18F3B2-BB3D-4F1A-8891-3EC21DFA4DF0}" dt="2024-03-01T05:03:27.544" v="182" actId="478"/>
          <ac:spMkLst>
            <pc:docMk/>
            <pc:sldMk cId="945121077" sldId="269"/>
            <ac:spMk id="4" creationId="{15AF23E6-2A9D-7113-1C19-1D77DBE597BA}"/>
          </ac:spMkLst>
        </pc:spChg>
        <pc:spChg chg="add mod">
          <ac:chgData name="Jan Skvaril" userId="c9d7f485-2376-41f4-880e-5ff8b9137807" providerId="ADAL" clId="{0B18F3B2-BB3D-4F1A-8891-3EC21DFA4DF0}" dt="2024-03-01T05:03:27.778" v="183"/>
          <ac:spMkLst>
            <pc:docMk/>
            <pc:sldMk cId="945121077" sldId="269"/>
            <ac:spMk id="7" creationId="{5B39F7CD-937B-13FC-F9E5-F0CB6F10D224}"/>
          </ac:spMkLst>
        </pc:spChg>
        <pc:spChg chg="add mod">
          <ac:chgData name="Jan Skvaril" userId="c9d7f485-2376-41f4-880e-5ff8b9137807" providerId="ADAL" clId="{0B18F3B2-BB3D-4F1A-8891-3EC21DFA4DF0}" dt="2024-03-01T06:39:44.637" v="1618" actId="14100"/>
          <ac:spMkLst>
            <pc:docMk/>
            <pc:sldMk cId="945121077" sldId="269"/>
            <ac:spMk id="8" creationId="{E17B70A9-A309-F018-94EC-C12A73F1819B}"/>
          </ac:spMkLst>
        </pc:spChg>
        <pc:picChg chg="add mod">
          <ac:chgData name="Jan Skvaril" userId="c9d7f485-2376-41f4-880e-5ff8b9137807" providerId="ADAL" clId="{0B18F3B2-BB3D-4F1A-8891-3EC21DFA4DF0}" dt="2024-03-01T08:59:04.931" v="2013" actId="14100"/>
          <ac:picMkLst>
            <pc:docMk/>
            <pc:sldMk cId="945121077" sldId="269"/>
            <ac:picMk id="6" creationId="{D03071F5-9BBE-A300-6A2C-5CE2B15E70AB}"/>
          </ac:picMkLst>
        </pc:picChg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306835757" sldId="270"/>
        </pc:sldMkLst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1269659492" sldId="271"/>
        </pc:sldMkLst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3211433745" sldId="272"/>
        </pc:sldMkLst>
      </pc:sldChg>
      <pc:sldChg chg="modSp add mod">
        <pc:chgData name="Jan Skvaril" userId="c9d7f485-2376-41f4-880e-5ff8b9137807" providerId="ADAL" clId="{0B18F3B2-BB3D-4F1A-8891-3EC21DFA4DF0}" dt="2024-03-01T09:56:55.448" v="2051" actId="179"/>
        <pc:sldMkLst>
          <pc:docMk/>
          <pc:sldMk cId="795193474" sldId="277"/>
        </pc:sldMkLst>
        <pc:spChg chg="mod">
          <ac:chgData name="Jan Skvaril" userId="c9d7f485-2376-41f4-880e-5ff8b9137807" providerId="ADAL" clId="{0B18F3B2-BB3D-4F1A-8891-3EC21DFA4DF0}" dt="2024-03-01T09:56:55.448" v="2051" actId="179"/>
          <ac:spMkLst>
            <pc:docMk/>
            <pc:sldMk cId="795193474" sldId="277"/>
            <ac:spMk id="8" creationId="{DCECA0ED-6C96-323E-6305-902541F400BE}"/>
          </ac:spMkLst>
        </pc:spChg>
      </pc:sldChg>
      <pc:sldChg chg="modSp add mod modAnim">
        <pc:chgData name="Jan Skvaril" userId="c9d7f485-2376-41f4-880e-5ff8b9137807" providerId="ADAL" clId="{0B18F3B2-BB3D-4F1A-8891-3EC21DFA4DF0}" dt="2024-03-01T11:01:18.499" v="2066" actId="179"/>
        <pc:sldMkLst>
          <pc:docMk/>
          <pc:sldMk cId="3384349152" sldId="278"/>
        </pc:sldMkLst>
        <pc:spChg chg="mod">
          <ac:chgData name="Jan Skvaril" userId="c9d7f485-2376-41f4-880e-5ff8b9137807" providerId="ADAL" clId="{0B18F3B2-BB3D-4F1A-8891-3EC21DFA4DF0}" dt="2024-03-01T11:01:18.499" v="2066" actId="179"/>
          <ac:spMkLst>
            <pc:docMk/>
            <pc:sldMk cId="3384349152" sldId="278"/>
            <ac:spMk id="8" creationId="{B1837BED-C1BC-C3A3-5493-CFAACF190160}"/>
          </ac:spMkLst>
        </pc:spChg>
      </pc:sldChg>
      <pc:sldChg chg="modSp add mod">
        <pc:chgData name="Jan Skvaril" userId="c9d7f485-2376-41f4-880e-5ff8b9137807" providerId="ADAL" clId="{0B18F3B2-BB3D-4F1A-8891-3EC21DFA4DF0}" dt="2024-03-01T09:56:55.204" v="2050" actId="179"/>
        <pc:sldMkLst>
          <pc:docMk/>
          <pc:sldMk cId="398568717" sldId="279"/>
        </pc:sldMkLst>
        <pc:spChg chg="mod">
          <ac:chgData name="Jan Skvaril" userId="c9d7f485-2376-41f4-880e-5ff8b9137807" providerId="ADAL" clId="{0B18F3B2-BB3D-4F1A-8891-3EC21DFA4DF0}" dt="2024-03-01T09:56:55.204" v="2050" actId="179"/>
          <ac:spMkLst>
            <pc:docMk/>
            <pc:sldMk cId="398568717" sldId="279"/>
            <ac:spMk id="8" creationId="{79921A5E-61BE-F8D3-73F2-7F2726FB2F10}"/>
          </ac:spMkLst>
        </pc:spChg>
      </pc:sldChg>
      <pc:sldChg chg="modSp add mod ord">
        <pc:chgData name="Jan Skvaril" userId="c9d7f485-2376-41f4-880e-5ff8b9137807" providerId="ADAL" clId="{0B18F3B2-BB3D-4F1A-8891-3EC21DFA4DF0}" dt="2024-03-01T09:56:54.563" v="2048" actId="179"/>
        <pc:sldMkLst>
          <pc:docMk/>
          <pc:sldMk cId="3718315358" sldId="280"/>
        </pc:sldMkLst>
        <pc:spChg chg="mod">
          <ac:chgData name="Jan Skvaril" userId="c9d7f485-2376-41f4-880e-5ff8b9137807" providerId="ADAL" clId="{0B18F3B2-BB3D-4F1A-8891-3EC21DFA4DF0}" dt="2024-03-01T09:56:54.563" v="2048" actId="179"/>
          <ac:spMkLst>
            <pc:docMk/>
            <pc:sldMk cId="3718315358" sldId="280"/>
            <ac:spMk id="8" creationId="{A0D4D8C4-96D4-2BDD-7B39-83874DE6762F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08:25:12.890" v="1929" actId="478"/>
        <pc:sldMkLst>
          <pc:docMk/>
          <pc:sldMk cId="690841992" sldId="281"/>
        </pc:sldMkLst>
        <pc:spChg chg="add mod">
          <ac:chgData name="Jan Skvaril" userId="c9d7f485-2376-41f4-880e-5ff8b9137807" providerId="ADAL" clId="{0B18F3B2-BB3D-4F1A-8891-3EC21DFA4DF0}" dt="2024-03-01T06:43:39.725" v="1639" actId="403"/>
          <ac:spMkLst>
            <pc:docMk/>
            <pc:sldMk cId="690841992" sldId="281"/>
            <ac:spMk id="5" creationId="{906E6C0B-54F0-393C-6972-51866BD0E187}"/>
          </ac:spMkLst>
        </pc:spChg>
        <pc:spChg chg="mod">
          <ac:chgData name="Jan Skvaril" userId="c9d7f485-2376-41f4-880e-5ff8b9137807" providerId="ADAL" clId="{0B18F3B2-BB3D-4F1A-8891-3EC21DFA4DF0}" dt="2024-03-01T05:18:13.841" v="523"/>
          <ac:spMkLst>
            <pc:docMk/>
            <pc:sldMk cId="690841992" sldId="281"/>
            <ac:spMk id="7" creationId="{54768D4B-1B09-B42F-7CC9-BFE59BA574DD}"/>
          </ac:spMkLst>
        </pc:spChg>
        <pc:spChg chg="del mod">
          <ac:chgData name="Jan Skvaril" userId="c9d7f485-2376-41f4-880e-5ff8b9137807" providerId="ADAL" clId="{0B18F3B2-BB3D-4F1A-8891-3EC21DFA4DF0}" dt="2024-03-01T08:25:12.890" v="1929" actId="478"/>
          <ac:spMkLst>
            <pc:docMk/>
            <pc:sldMk cId="690841992" sldId="281"/>
            <ac:spMk id="8" creationId="{A31156A0-1FE5-A8ED-60BB-15DA443FC50F}"/>
          </ac:spMkLst>
        </pc:spChg>
        <pc:picChg chg="add mod">
          <ac:chgData name="Jan Skvaril" userId="c9d7f485-2376-41f4-880e-5ff8b9137807" providerId="ADAL" clId="{0B18F3B2-BB3D-4F1A-8891-3EC21DFA4DF0}" dt="2024-03-01T05:18:33.274" v="530" actId="14100"/>
          <ac:picMkLst>
            <pc:docMk/>
            <pc:sldMk cId="690841992" sldId="281"/>
            <ac:picMk id="4" creationId="{E66F2B2E-EEDC-EB62-BF67-0888F05799B5}"/>
          </ac:picMkLst>
        </pc:picChg>
      </pc:sldChg>
      <pc:sldChg chg="modSp add mod">
        <pc:chgData name="Jan Skvaril" userId="c9d7f485-2376-41f4-880e-5ff8b9137807" providerId="ADAL" clId="{0B18F3B2-BB3D-4F1A-8891-3EC21DFA4DF0}" dt="2024-03-01T05:29:57.802" v="668" actId="403"/>
        <pc:sldMkLst>
          <pc:docMk/>
          <pc:sldMk cId="3230518553" sldId="282"/>
        </pc:sldMkLst>
        <pc:spChg chg="mod">
          <ac:chgData name="Jan Skvaril" userId="c9d7f485-2376-41f4-880e-5ff8b9137807" providerId="ADAL" clId="{0B18F3B2-BB3D-4F1A-8891-3EC21DFA4DF0}" dt="2024-03-01T05:29:57.802" v="668" actId="403"/>
          <ac:spMkLst>
            <pc:docMk/>
            <pc:sldMk cId="3230518553" sldId="282"/>
            <ac:spMk id="7" creationId="{1CE6D2F0-4836-8777-E4A1-DF879B9A2C54}"/>
          </ac:spMkLst>
        </pc:spChg>
        <pc:spChg chg="mod">
          <ac:chgData name="Jan Skvaril" userId="c9d7f485-2376-41f4-880e-5ff8b9137807" providerId="ADAL" clId="{0B18F3B2-BB3D-4F1A-8891-3EC21DFA4DF0}" dt="2024-03-01T05:25:01.927" v="585" actId="113"/>
          <ac:spMkLst>
            <pc:docMk/>
            <pc:sldMk cId="3230518553" sldId="282"/>
            <ac:spMk id="8" creationId="{8BF4FC7C-127C-E0B5-F0A7-C9415354EEF2}"/>
          </ac:spMkLst>
        </pc:spChg>
      </pc:sldChg>
      <pc:sldChg chg="addSp modSp add mod">
        <pc:chgData name="Jan Skvaril" userId="c9d7f485-2376-41f4-880e-5ff8b9137807" providerId="ADAL" clId="{0B18F3B2-BB3D-4F1A-8891-3EC21DFA4DF0}" dt="2024-03-01T08:33:39.606" v="1944" actId="1076"/>
        <pc:sldMkLst>
          <pc:docMk/>
          <pc:sldMk cId="634925880" sldId="283"/>
        </pc:sldMkLst>
        <pc:spChg chg="add mod">
          <ac:chgData name="Jan Skvaril" userId="c9d7f485-2376-41f4-880e-5ff8b9137807" providerId="ADAL" clId="{0B18F3B2-BB3D-4F1A-8891-3EC21DFA4DF0}" dt="2024-03-01T08:33:19.650" v="1939" actId="1076"/>
          <ac:spMkLst>
            <pc:docMk/>
            <pc:sldMk cId="634925880" sldId="283"/>
            <ac:spMk id="6" creationId="{114332F5-6ADB-7950-297E-C35C16BFD07C}"/>
          </ac:spMkLst>
        </pc:spChg>
        <pc:spChg chg="mod">
          <ac:chgData name="Jan Skvaril" userId="c9d7f485-2376-41f4-880e-5ff8b9137807" providerId="ADAL" clId="{0B18F3B2-BB3D-4F1A-8891-3EC21DFA4DF0}" dt="2024-03-01T05:30:17.229" v="673" actId="404"/>
          <ac:spMkLst>
            <pc:docMk/>
            <pc:sldMk cId="634925880" sldId="283"/>
            <ac:spMk id="7" creationId="{9B392AAF-167B-C4FB-5F6E-4570D476D9EB}"/>
          </ac:spMkLst>
        </pc:spChg>
        <pc:spChg chg="mod">
          <ac:chgData name="Jan Skvaril" userId="c9d7f485-2376-41f4-880e-5ff8b9137807" providerId="ADAL" clId="{0B18F3B2-BB3D-4F1A-8891-3EC21DFA4DF0}" dt="2024-03-01T05:25:42.872" v="605" actId="6549"/>
          <ac:spMkLst>
            <pc:docMk/>
            <pc:sldMk cId="634925880" sldId="283"/>
            <ac:spMk id="8" creationId="{995CAD97-FE5E-9B8D-1431-F12A19732BFE}"/>
          </ac:spMkLst>
        </pc:spChg>
        <pc:picChg chg="add mod modCrop">
          <ac:chgData name="Jan Skvaril" userId="c9d7f485-2376-41f4-880e-5ff8b9137807" providerId="ADAL" clId="{0B18F3B2-BB3D-4F1A-8891-3EC21DFA4DF0}" dt="2024-03-01T08:33:39.606" v="1944" actId="1076"/>
          <ac:picMkLst>
            <pc:docMk/>
            <pc:sldMk cId="634925880" sldId="283"/>
            <ac:picMk id="4" creationId="{85019505-4688-C8D4-DAB6-D57DFA508861}"/>
          </ac:picMkLst>
        </pc:picChg>
        <pc:picChg chg="add mod modCrop">
          <ac:chgData name="Jan Skvaril" userId="c9d7f485-2376-41f4-880e-5ff8b9137807" providerId="ADAL" clId="{0B18F3B2-BB3D-4F1A-8891-3EC21DFA4DF0}" dt="2024-03-01T08:33:39.606" v="1944" actId="1076"/>
          <ac:picMkLst>
            <pc:docMk/>
            <pc:sldMk cId="634925880" sldId="283"/>
            <ac:picMk id="5" creationId="{F992FD3C-4213-46E5-F844-DDC700E89BFE}"/>
          </ac:picMkLst>
        </pc:picChg>
      </pc:sldChg>
      <pc:sldChg chg="modSp add mod ord">
        <pc:chgData name="Jan Skvaril" userId="c9d7f485-2376-41f4-880e-5ff8b9137807" providerId="ADAL" clId="{0B18F3B2-BB3D-4F1A-8891-3EC21DFA4DF0}" dt="2024-03-01T05:30:09.596" v="672" actId="403"/>
        <pc:sldMkLst>
          <pc:docMk/>
          <pc:sldMk cId="2881195772" sldId="284"/>
        </pc:sldMkLst>
        <pc:spChg chg="mod">
          <ac:chgData name="Jan Skvaril" userId="c9d7f485-2376-41f4-880e-5ff8b9137807" providerId="ADAL" clId="{0B18F3B2-BB3D-4F1A-8891-3EC21DFA4DF0}" dt="2024-03-01T05:30:09.596" v="672" actId="403"/>
          <ac:spMkLst>
            <pc:docMk/>
            <pc:sldMk cId="2881195772" sldId="284"/>
            <ac:spMk id="7" creationId="{9AEFA625-C962-49C6-003D-0FF2F391E98A}"/>
          </ac:spMkLst>
        </pc:spChg>
        <pc:spChg chg="mod">
          <ac:chgData name="Jan Skvaril" userId="c9d7f485-2376-41f4-880e-5ff8b9137807" providerId="ADAL" clId="{0B18F3B2-BB3D-4F1A-8891-3EC21DFA4DF0}" dt="2024-03-01T05:29:39.714" v="663" actId="113"/>
          <ac:spMkLst>
            <pc:docMk/>
            <pc:sldMk cId="2881195772" sldId="284"/>
            <ac:spMk id="8" creationId="{F528F7D5-CBFB-4152-7894-FB68C76BEFB3}"/>
          </ac:spMkLst>
        </pc:spChg>
      </pc:sldChg>
      <pc:sldChg chg="addSp modSp add mod">
        <pc:chgData name="Jan Skvaril" userId="c9d7f485-2376-41f4-880e-5ff8b9137807" providerId="ADAL" clId="{0B18F3B2-BB3D-4F1A-8891-3EC21DFA4DF0}" dt="2024-03-01T08:55:28.151" v="1989" actId="1076"/>
        <pc:sldMkLst>
          <pc:docMk/>
          <pc:sldMk cId="2975684262" sldId="285"/>
        </pc:sldMkLst>
        <pc:spChg chg="add mod">
          <ac:chgData name="Jan Skvaril" userId="c9d7f485-2376-41f4-880e-5ff8b9137807" providerId="ADAL" clId="{0B18F3B2-BB3D-4F1A-8891-3EC21DFA4DF0}" dt="2024-03-01T08:55:28.151" v="1989" actId="1076"/>
          <ac:spMkLst>
            <pc:docMk/>
            <pc:sldMk cId="2975684262" sldId="285"/>
            <ac:spMk id="6" creationId="{FA057F48-E05D-43E0-8480-245EB170D5DB}"/>
          </ac:spMkLst>
        </pc:spChg>
        <pc:spChg chg="mod">
          <ac:chgData name="Jan Skvaril" userId="c9d7f485-2376-41f4-880e-5ff8b9137807" providerId="ADAL" clId="{0B18F3B2-BB3D-4F1A-8891-3EC21DFA4DF0}" dt="2024-03-01T05:30:38.103" v="708" actId="27636"/>
          <ac:spMkLst>
            <pc:docMk/>
            <pc:sldMk cId="2975684262" sldId="285"/>
            <ac:spMk id="7" creationId="{8B27210C-3D19-44E2-4A58-B17BF842224F}"/>
          </ac:spMkLst>
        </pc:spChg>
        <pc:spChg chg="mod">
          <ac:chgData name="Jan Skvaril" userId="c9d7f485-2376-41f4-880e-5ff8b9137807" providerId="ADAL" clId="{0B18F3B2-BB3D-4F1A-8891-3EC21DFA4DF0}" dt="2024-03-01T05:30:50.020" v="712" actId="113"/>
          <ac:spMkLst>
            <pc:docMk/>
            <pc:sldMk cId="2975684262" sldId="285"/>
            <ac:spMk id="8" creationId="{76E0CC0C-0114-715E-6B71-9F04476E64B6}"/>
          </ac:spMkLst>
        </pc:spChg>
        <pc:graphicFrameChg chg="add mod modGraphic">
          <ac:chgData name="Jan Skvaril" userId="c9d7f485-2376-41f4-880e-5ff8b9137807" providerId="ADAL" clId="{0B18F3B2-BB3D-4F1A-8891-3EC21DFA4DF0}" dt="2024-03-01T08:54:59.130" v="1988" actId="14734"/>
          <ac:graphicFrameMkLst>
            <pc:docMk/>
            <pc:sldMk cId="2975684262" sldId="285"/>
            <ac:graphicFrameMk id="4" creationId="{D73D6A62-06B7-A039-C0FA-B50D6113FE30}"/>
          </ac:graphicFrameMkLst>
        </pc:graphicFrameChg>
      </pc:sldChg>
      <pc:sldChg chg="addSp modSp add mod">
        <pc:chgData name="Jan Skvaril" userId="c9d7f485-2376-41f4-880e-5ff8b9137807" providerId="ADAL" clId="{0B18F3B2-BB3D-4F1A-8891-3EC21DFA4DF0}" dt="2024-03-01T06:39:09.026" v="1611" actId="114"/>
        <pc:sldMkLst>
          <pc:docMk/>
          <pc:sldMk cId="1863237109" sldId="286"/>
        </pc:sldMkLst>
        <pc:spChg chg="add mod">
          <ac:chgData name="Jan Skvaril" userId="c9d7f485-2376-41f4-880e-5ff8b9137807" providerId="ADAL" clId="{0B18F3B2-BB3D-4F1A-8891-3EC21DFA4DF0}" dt="2024-03-01T06:39:09.026" v="1611" actId="114"/>
          <ac:spMkLst>
            <pc:docMk/>
            <pc:sldMk cId="1863237109" sldId="286"/>
            <ac:spMk id="5" creationId="{FC14F18E-80DF-A70B-AE3C-6FA5E9418E94}"/>
          </ac:spMkLst>
        </pc:spChg>
        <pc:spChg chg="mod">
          <ac:chgData name="Jan Skvaril" userId="c9d7f485-2376-41f4-880e-5ff8b9137807" providerId="ADAL" clId="{0B18F3B2-BB3D-4F1A-8891-3EC21DFA4DF0}" dt="2024-03-01T05:32:26.914" v="749" actId="14100"/>
          <ac:spMkLst>
            <pc:docMk/>
            <pc:sldMk cId="1863237109" sldId="286"/>
            <ac:spMk id="8" creationId="{AA974B47-9F40-0EB0-187E-720BFC039F11}"/>
          </ac:spMkLst>
        </pc:spChg>
        <pc:picChg chg="add mod">
          <ac:chgData name="Jan Skvaril" userId="c9d7f485-2376-41f4-880e-5ff8b9137807" providerId="ADAL" clId="{0B18F3B2-BB3D-4F1A-8891-3EC21DFA4DF0}" dt="2024-03-01T06:15:03.570" v="1179" actId="1076"/>
          <ac:picMkLst>
            <pc:docMk/>
            <pc:sldMk cId="1863237109" sldId="286"/>
            <ac:picMk id="4" creationId="{37F10962-78A5-DC97-394A-DC47D8F49FEA}"/>
          </ac:picMkLst>
        </pc:picChg>
      </pc:sldChg>
      <pc:sldChg chg="delSp modSp add mod">
        <pc:chgData name="Jan Skvaril" userId="c9d7f485-2376-41f4-880e-5ff8b9137807" providerId="ADAL" clId="{0B18F3B2-BB3D-4F1A-8891-3EC21DFA4DF0}" dt="2024-03-01T05:38:23.656" v="795" actId="14100"/>
        <pc:sldMkLst>
          <pc:docMk/>
          <pc:sldMk cId="4093994794" sldId="287"/>
        </pc:sldMkLst>
        <pc:spChg chg="del">
          <ac:chgData name="Jan Skvaril" userId="c9d7f485-2376-41f4-880e-5ff8b9137807" providerId="ADAL" clId="{0B18F3B2-BB3D-4F1A-8891-3EC21DFA4DF0}" dt="2024-03-01T05:36:58.060" v="772" actId="478"/>
          <ac:spMkLst>
            <pc:docMk/>
            <pc:sldMk cId="4093994794" sldId="287"/>
            <ac:spMk id="5" creationId="{6AF4D490-D4A0-FF97-66B3-B5A4897CCDA5}"/>
          </ac:spMkLst>
        </pc:spChg>
        <pc:spChg chg="mod">
          <ac:chgData name="Jan Skvaril" userId="c9d7f485-2376-41f4-880e-5ff8b9137807" providerId="ADAL" clId="{0B18F3B2-BB3D-4F1A-8891-3EC21DFA4DF0}" dt="2024-03-01T05:37:03.232" v="786" actId="20577"/>
          <ac:spMkLst>
            <pc:docMk/>
            <pc:sldMk cId="4093994794" sldId="287"/>
            <ac:spMk id="7" creationId="{0ACA6777-CF69-6F2B-AB16-D23F2D794B17}"/>
          </ac:spMkLst>
        </pc:spChg>
        <pc:spChg chg="mod">
          <ac:chgData name="Jan Skvaril" userId="c9d7f485-2376-41f4-880e-5ff8b9137807" providerId="ADAL" clId="{0B18F3B2-BB3D-4F1A-8891-3EC21DFA4DF0}" dt="2024-03-01T05:38:23.656" v="795" actId="14100"/>
          <ac:spMkLst>
            <pc:docMk/>
            <pc:sldMk cId="4093994794" sldId="287"/>
            <ac:spMk id="8" creationId="{BEC1F85F-D2E2-1D93-CFA5-EA0862EC9B37}"/>
          </ac:spMkLst>
        </pc:spChg>
        <pc:picChg chg="del">
          <ac:chgData name="Jan Skvaril" userId="c9d7f485-2376-41f4-880e-5ff8b9137807" providerId="ADAL" clId="{0B18F3B2-BB3D-4F1A-8891-3EC21DFA4DF0}" dt="2024-03-01T05:36:56.321" v="771" actId="478"/>
          <ac:picMkLst>
            <pc:docMk/>
            <pc:sldMk cId="4093994794" sldId="287"/>
            <ac:picMk id="4" creationId="{5B2F45AF-DD85-149E-2550-59F3008D86D7}"/>
          </ac:picMkLst>
        </pc:picChg>
      </pc:sldChg>
      <pc:sldChg chg="modSp add mod">
        <pc:chgData name="Jan Skvaril" userId="c9d7f485-2376-41f4-880e-5ff8b9137807" providerId="ADAL" clId="{0B18F3B2-BB3D-4F1A-8891-3EC21DFA4DF0}" dt="2024-03-01T05:41:06.863" v="856" actId="113"/>
        <pc:sldMkLst>
          <pc:docMk/>
          <pc:sldMk cId="2511756303" sldId="288"/>
        </pc:sldMkLst>
        <pc:spChg chg="mod">
          <ac:chgData name="Jan Skvaril" userId="c9d7f485-2376-41f4-880e-5ff8b9137807" providerId="ADAL" clId="{0B18F3B2-BB3D-4F1A-8891-3EC21DFA4DF0}" dt="2024-03-01T05:40:07.663" v="843" actId="20577"/>
          <ac:spMkLst>
            <pc:docMk/>
            <pc:sldMk cId="2511756303" sldId="288"/>
            <ac:spMk id="7" creationId="{F50BB540-E0B1-43DB-1EA1-C6B336D9523D}"/>
          </ac:spMkLst>
        </pc:spChg>
        <pc:spChg chg="mod">
          <ac:chgData name="Jan Skvaril" userId="c9d7f485-2376-41f4-880e-5ff8b9137807" providerId="ADAL" clId="{0B18F3B2-BB3D-4F1A-8891-3EC21DFA4DF0}" dt="2024-03-01T05:41:06.863" v="856" actId="113"/>
          <ac:spMkLst>
            <pc:docMk/>
            <pc:sldMk cId="2511756303" sldId="288"/>
            <ac:spMk id="8" creationId="{737DC8FD-1DBE-52AA-5F36-6CA878A17C27}"/>
          </ac:spMkLst>
        </pc:spChg>
      </pc:sldChg>
      <pc:sldChg chg="modSp add mod">
        <pc:chgData name="Jan Skvaril" userId="c9d7f485-2376-41f4-880e-5ff8b9137807" providerId="ADAL" clId="{0B18F3B2-BB3D-4F1A-8891-3EC21DFA4DF0}" dt="2024-03-01T05:42:13.620" v="865" actId="20577"/>
        <pc:sldMkLst>
          <pc:docMk/>
          <pc:sldMk cId="359302884" sldId="289"/>
        </pc:sldMkLst>
        <pc:spChg chg="mod">
          <ac:chgData name="Jan Skvaril" userId="c9d7f485-2376-41f4-880e-5ff8b9137807" providerId="ADAL" clId="{0B18F3B2-BB3D-4F1A-8891-3EC21DFA4DF0}" dt="2024-03-01T05:42:13.620" v="865" actId="20577"/>
          <ac:spMkLst>
            <pc:docMk/>
            <pc:sldMk cId="359302884" sldId="289"/>
            <ac:spMk id="7" creationId="{91E8BEAA-C424-DFD5-3858-92274951040C}"/>
          </ac:spMkLst>
        </pc:spChg>
        <pc:spChg chg="mod">
          <ac:chgData name="Jan Skvaril" userId="c9d7f485-2376-41f4-880e-5ff8b9137807" providerId="ADAL" clId="{0B18F3B2-BB3D-4F1A-8891-3EC21DFA4DF0}" dt="2024-03-01T05:41:20.117" v="859"/>
          <ac:spMkLst>
            <pc:docMk/>
            <pc:sldMk cId="359302884" sldId="289"/>
            <ac:spMk id="8" creationId="{A56EA936-F405-48CB-6F14-A51C22790FC5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09:57:00.849" v="2059" actId="14100"/>
        <pc:sldMkLst>
          <pc:docMk/>
          <pc:sldMk cId="3076665011" sldId="290"/>
        </pc:sldMkLst>
        <pc:spChg chg="mod">
          <ac:chgData name="Jan Skvaril" userId="c9d7f485-2376-41f4-880e-5ff8b9137807" providerId="ADAL" clId="{0B18F3B2-BB3D-4F1A-8891-3EC21DFA4DF0}" dt="2024-03-01T05:44:44.210" v="874"/>
          <ac:spMkLst>
            <pc:docMk/>
            <pc:sldMk cId="3076665011" sldId="290"/>
            <ac:spMk id="2" creationId="{C2473311-B782-1A4E-A36B-DE7BCAFFF2B6}"/>
          </ac:spMkLst>
        </pc:spChg>
        <pc:spChg chg="add mod">
          <ac:chgData name="Jan Skvaril" userId="c9d7f485-2376-41f4-880e-5ff8b9137807" providerId="ADAL" clId="{0B18F3B2-BB3D-4F1A-8891-3EC21DFA4DF0}" dt="2024-03-01T09:56:58.061" v="2057" actId="1076"/>
          <ac:spMkLst>
            <pc:docMk/>
            <pc:sldMk cId="3076665011" sldId="290"/>
            <ac:spMk id="5" creationId="{6F292C7C-93BD-9996-CF6B-6687C587C00D}"/>
          </ac:spMkLst>
        </pc:spChg>
        <pc:spChg chg="mod">
          <ac:chgData name="Jan Skvaril" userId="c9d7f485-2376-41f4-880e-5ff8b9137807" providerId="ADAL" clId="{0B18F3B2-BB3D-4F1A-8891-3EC21DFA4DF0}" dt="2024-03-01T05:44:26.556" v="869"/>
          <ac:spMkLst>
            <pc:docMk/>
            <pc:sldMk cId="3076665011" sldId="290"/>
            <ac:spMk id="7" creationId="{B30312C5-DDBB-7749-16FD-68ABC4B9B6EC}"/>
          </ac:spMkLst>
        </pc:spChg>
        <pc:spChg chg="mod">
          <ac:chgData name="Jan Skvaril" userId="c9d7f485-2376-41f4-880e-5ff8b9137807" providerId="ADAL" clId="{0B18F3B2-BB3D-4F1A-8891-3EC21DFA4DF0}" dt="2024-03-01T05:55:34.904" v="1047" actId="27636"/>
          <ac:spMkLst>
            <pc:docMk/>
            <pc:sldMk cId="3076665011" sldId="290"/>
            <ac:spMk id="8" creationId="{C04E8769-544F-3E8C-DE36-932F9771F83A}"/>
          </ac:spMkLst>
        </pc:spChg>
        <pc:picChg chg="add del mod">
          <ac:chgData name="Jan Skvaril" userId="c9d7f485-2376-41f4-880e-5ff8b9137807" providerId="ADAL" clId="{0B18F3B2-BB3D-4F1A-8891-3EC21DFA4DF0}" dt="2024-03-01T05:52:08.957" v="997" actId="478"/>
          <ac:picMkLst>
            <pc:docMk/>
            <pc:sldMk cId="3076665011" sldId="290"/>
            <ac:picMk id="4" creationId="{06D32050-C7A6-F6AE-3824-C50857DD20EF}"/>
          </ac:picMkLst>
        </pc:picChg>
        <pc:picChg chg="add mod">
          <ac:chgData name="Jan Skvaril" userId="c9d7f485-2376-41f4-880e-5ff8b9137807" providerId="ADAL" clId="{0B18F3B2-BB3D-4F1A-8891-3EC21DFA4DF0}" dt="2024-03-01T09:57:00.849" v="2059" actId="14100"/>
          <ac:picMkLst>
            <pc:docMk/>
            <pc:sldMk cId="3076665011" sldId="290"/>
            <ac:picMk id="6" creationId="{50805498-7EE4-9BEF-3115-A0BF667BC80F}"/>
          </ac:picMkLst>
        </pc:picChg>
      </pc:sldChg>
      <pc:sldChg chg="modSp add mod ord">
        <pc:chgData name="Jan Skvaril" userId="c9d7f485-2376-41f4-880e-5ff8b9137807" providerId="ADAL" clId="{0B18F3B2-BB3D-4F1A-8891-3EC21DFA4DF0}" dt="2024-03-01T11:01:48.133" v="2071" actId="179"/>
        <pc:sldMkLst>
          <pc:docMk/>
          <pc:sldMk cId="1552139312" sldId="291"/>
        </pc:sldMkLst>
        <pc:spChg chg="mod">
          <ac:chgData name="Jan Skvaril" userId="c9d7f485-2376-41f4-880e-5ff8b9137807" providerId="ADAL" clId="{0B18F3B2-BB3D-4F1A-8891-3EC21DFA4DF0}" dt="2024-03-01T06:38:57.250" v="1609" actId="14100"/>
          <ac:spMkLst>
            <pc:docMk/>
            <pc:sldMk cId="1552139312" sldId="291"/>
            <ac:spMk id="5" creationId="{7EC07A1F-0A4A-754E-D558-70E50425AA00}"/>
          </ac:spMkLst>
        </pc:spChg>
        <pc:spChg chg="mod">
          <ac:chgData name="Jan Skvaril" userId="c9d7f485-2376-41f4-880e-5ff8b9137807" providerId="ADAL" clId="{0B18F3B2-BB3D-4F1A-8891-3EC21DFA4DF0}" dt="2024-03-01T11:01:48.133" v="2071" actId="179"/>
          <ac:spMkLst>
            <pc:docMk/>
            <pc:sldMk cId="1552139312" sldId="291"/>
            <ac:spMk id="8" creationId="{E8E3C66C-C275-CC4A-DB35-452BD1CCC20D}"/>
          </ac:spMkLst>
        </pc:spChg>
        <pc:picChg chg="mod">
          <ac:chgData name="Jan Skvaril" userId="c9d7f485-2376-41f4-880e-5ff8b9137807" providerId="ADAL" clId="{0B18F3B2-BB3D-4F1A-8891-3EC21DFA4DF0}" dt="2024-03-01T05:49:42.409" v="962" actId="1076"/>
          <ac:picMkLst>
            <pc:docMk/>
            <pc:sldMk cId="1552139312" sldId="291"/>
            <ac:picMk id="4" creationId="{D27740C5-7864-045E-C3B4-BDF657A080AC}"/>
          </ac:picMkLst>
        </pc:picChg>
      </pc:sldChg>
      <pc:sldChg chg="delSp modSp add mod">
        <pc:chgData name="Jan Skvaril" userId="c9d7f485-2376-41f4-880e-5ff8b9137807" providerId="ADAL" clId="{0B18F3B2-BB3D-4F1A-8891-3EC21DFA4DF0}" dt="2024-03-01T11:01:59.135" v="2073" actId="179"/>
        <pc:sldMkLst>
          <pc:docMk/>
          <pc:sldMk cId="2801883324" sldId="292"/>
        </pc:sldMkLst>
        <pc:spChg chg="del">
          <ac:chgData name="Jan Skvaril" userId="c9d7f485-2376-41f4-880e-5ff8b9137807" providerId="ADAL" clId="{0B18F3B2-BB3D-4F1A-8891-3EC21DFA4DF0}" dt="2024-03-01T05:54:19.550" v="1025" actId="478"/>
          <ac:spMkLst>
            <pc:docMk/>
            <pc:sldMk cId="2801883324" sldId="292"/>
            <ac:spMk id="5" creationId="{A3233AA3-FECB-BE9C-9724-D2A3F6A2C5C0}"/>
          </ac:spMkLst>
        </pc:spChg>
        <pc:spChg chg="mod">
          <ac:chgData name="Jan Skvaril" userId="c9d7f485-2376-41f4-880e-5ff8b9137807" providerId="ADAL" clId="{0B18F3B2-BB3D-4F1A-8891-3EC21DFA4DF0}" dt="2024-03-01T11:01:59.135" v="2073" actId="179"/>
          <ac:spMkLst>
            <pc:docMk/>
            <pc:sldMk cId="2801883324" sldId="292"/>
            <ac:spMk id="8" creationId="{06481734-CDF6-8EA6-CFA9-C487DD3DEB06}"/>
          </ac:spMkLst>
        </pc:spChg>
        <pc:picChg chg="del">
          <ac:chgData name="Jan Skvaril" userId="c9d7f485-2376-41f4-880e-5ff8b9137807" providerId="ADAL" clId="{0B18F3B2-BB3D-4F1A-8891-3EC21DFA4DF0}" dt="2024-03-01T05:54:09.308" v="1021" actId="478"/>
          <ac:picMkLst>
            <pc:docMk/>
            <pc:sldMk cId="2801883324" sldId="292"/>
            <ac:picMk id="6" creationId="{00EC4CA5-7D55-0CAB-0A2D-A67F0CAC6551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11:02:15.836" v="2077" actId="179"/>
        <pc:sldMkLst>
          <pc:docMk/>
          <pc:sldMk cId="601414042" sldId="293"/>
        </pc:sldMkLst>
        <pc:spChg chg="del">
          <ac:chgData name="Jan Skvaril" userId="c9d7f485-2376-41f4-880e-5ff8b9137807" providerId="ADAL" clId="{0B18F3B2-BB3D-4F1A-8891-3EC21DFA4DF0}" dt="2024-03-01T05:57:15.115" v="1080" actId="478"/>
          <ac:spMkLst>
            <pc:docMk/>
            <pc:sldMk cId="601414042" sldId="293"/>
            <ac:spMk id="5" creationId="{6A4547F3-CAAA-909A-228B-9943884C4821}"/>
          </ac:spMkLst>
        </pc:spChg>
        <pc:spChg chg="mod">
          <ac:chgData name="Jan Skvaril" userId="c9d7f485-2376-41f4-880e-5ff8b9137807" providerId="ADAL" clId="{0B18F3B2-BB3D-4F1A-8891-3EC21DFA4DF0}" dt="2024-03-01T05:56:56.960" v="1078" actId="20577"/>
          <ac:spMkLst>
            <pc:docMk/>
            <pc:sldMk cId="601414042" sldId="293"/>
            <ac:spMk id="7" creationId="{78DBA382-A042-4217-9227-3F6FCD6DB513}"/>
          </ac:spMkLst>
        </pc:spChg>
        <pc:spChg chg="mod">
          <ac:chgData name="Jan Skvaril" userId="c9d7f485-2376-41f4-880e-5ff8b9137807" providerId="ADAL" clId="{0B18F3B2-BB3D-4F1A-8891-3EC21DFA4DF0}" dt="2024-03-01T11:02:15.836" v="2077" actId="179"/>
          <ac:spMkLst>
            <pc:docMk/>
            <pc:sldMk cId="601414042" sldId="293"/>
            <ac:spMk id="8" creationId="{6C18D48A-D8CD-E41E-1F2B-74CD50D91616}"/>
          </ac:spMkLst>
        </pc:spChg>
        <pc:spChg chg="add mod">
          <ac:chgData name="Jan Skvaril" userId="c9d7f485-2376-41f4-880e-5ff8b9137807" providerId="ADAL" clId="{0B18F3B2-BB3D-4F1A-8891-3EC21DFA4DF0}" dt="2024-03-01T06:38:48.572" v="1607" actId="1076"/>
          <ac:spMkLst>
            <pc:docMk/>
            <pc:sldMk cId="601414042" sldId="293"/>
            <ac:spMk id="9" creationId="{B8C24578-4AC7-930E-7AF7-6DA0265BACCF}"/>
          </ac:spMkLst>
        </pc:spChg>
        <pc:picChg chg="add mod">
          <ac:chgData name="Jan Skvaril" userId="c9d7f485-2376-41f4-880e-5ff8b9137807" providerId="ADAL" clId="{0B18F3B2-BB3D-4F1A-8891-3EC21DFA4DF0}" dt="2024-03-01T06:00:17.717" v="1129" actId="1076"/>
          <ac:picMkLst>
            <pc:docMk/>
            <pc:sldMk cId="601414042" sldId="293"/>
            <ac:picMk id="4" creationId="{1B99AA8F-3BC7-A73E-88BB-3BE6EDC3EB9E}"/>
          </ac:picMkLst>
        </pc:picChg>
        <pc:picChg chg="del">
          <ac:chgData name="Jan Skvaril" userId="c9d7f485-2376-41f4-880e-5ff8b9137807" providerId="ADAL" clId="{0B18F3B2-BB3D-4F1A-8891-3EC21DFA4DF0}" dt="2024-03-01T05:57:14.015" v="1079" actId="478"/>
          <ac:picMkLst>
            <pc:docMk/>
            <pc:sldMk cId="601414042" sldId="293"/>
            <ac:picMk id="6" creationId="{ED2737AC-2E1B-695B-E1C3-B49F861E0D72}"/>
          </ac:picMkLst>
        </pc:picChg>
      </pc:sldChg>
      <pc:sldChg chg="modSp add mod">
        <pc:chgData name="Jan Skvaril" userId="c9d7f485-2376-41f4-880e-5ff8b9137807" providerId="ADAL" clId="{0B18F3B2-BB3D-4F1A-8891-3EC21DFA4DF0}" dt="2024-03-01T11:03:29.900" v="2089" actId="179"/>
        <pc:sldMkLst>
          <pc:docMk/>
          <pc:sldMk cId="800554922" sldId="294"/>
        </pc:sldMkLst>
        <pc:spChg chg="mod">
          <ac:chgData name="Jan Skvaril" userId="c9d7f485-2376-41f4-880e-5ff8b9137807" providerId="ADAL" clId="{0B18F3B2-BB3D-4F1A-8891-3EC21DFA4DF0}" dt="2024-03-01T11:03:29.900" v="2089" actId="179"/>
          <ac:spMkLst>
            <pc:docMk/>
            <pc:sldMk cId="800554922" sldId="294"/>
            <ac:spMk id="8" creationId="{E1365222-BC65-D650-EAF2-CBA34455AA67}"/>
          </ac:spMkLst>
        </pc:spChg>
      </pc:sldChg>
      <pc:sldChg chg="modSp add mod">
        <pc:chgData name="Jan Skvaril" userId="c9d7f485-2376-41f4-880e-5ff8b9137807" providerId="ADAL" clId="{0B18F3B2-BB3D-4F1A-8891-3EC21DFA4DF0}" dt="2024-03-01T19:44:54.733" v="2130" actId="179"/>
        <pc:sldMkLst>
          <pc:docMk/>
          <pc:sldMk cId="3439750688" sldId="295"/>
        </pc:sldMkLst>
        <pc:spChg chg="mod">
          <ac:chgData name="Jan Skvaril" userId="c9d7f485-2376-41f4-880e-5ff8b9137807" providerId="ADAL" clId="{0B18F3B2-BB3D-4F1A-8891-3EC21DFA4DF0}" dt="2024-03-01T06:21:45.998" v="1285" actId="20577"/>
          <ac:spMkLst>
            <pc:docMk/>
            <pc:sldMk cId="3439750688" sldId="295"/>
            <ac:spMk id="7" creationId="{8E5FF86B-321D-B976-E816-4F32E022AC9A}"/>
          </ac:spMkLst>
        </pc:spChg>
        <pc:spChg chg="mod">
          <ac:chgData name="Jan Skvaril" userId="c9d7f485-2376-41f4-880e-5ff8b9137807" providerId="ADAL" clId="{0B18F3B2-BB3D-4F1A-8891-3EC21DFA4DF0}" dt="2024-03-01T19:44:54.733" v="2130" actId="179"/>
          <ac:spMkLst>
            <pc:docMk/>
            <pc:sldMk cId="3439750688" sldId="295"/>
            <ac:spMk id="8" creationId="{1770D321-E045-88C0-10D8-E9EF48485231}"/>
          </ac:spMkLst>
        </pc:spChg>
      </pc:sldChg>
      <pc:sldChg chg="modSp add mod">
        <pc:chgData name="Jan Skvaril" userId="c9d7f485-2376-41f4-880e-5ff8b9137807" providerId="ADAL" clId="{0B18F3B2-BB3D-4F1A-8891-3EC21DFA4DF0}" dt="2024-03-01T19:45:18.830" v="2136" actId="179"/>
        <pc:sldMkLst>
          <pc:docMk/>
          <pc:sldMk cId="386925632" sldId="296"/>
        </pc:sldMkLst>
        <pc:spChg chg="mod">
          <ac:chgData name="Jan Skvaril" userId="c9d7f485-2376-41f4-880e-5ff8b9137807" providerId="ADAL" clId="{0B18F3B2-BB3D-4F1A-8891-3EC21DFA4DF0}" dt="2024-03-01T06:21:43.252" v="1284" actId="20577"/>
          <ac:spMkLst>
            <pc:docMk/>
            <pc:sldMk cId="386925632" sldId="296"/>
            <ac:spMk id="7" creationId="{52E04401-3429-578E-EFA2-A0816B06F882}"/>
          </ac:spMkLst>
        </pc:spChg>
        <pc:spChg chg="mod">
          <ac:chgData name="Jan Skvaril" userId="c9d7f485-2376-41f4-880e-5ff8b9137807" providerId="ADAL" clId="{0B18F3B2-BB3D-4F1A-8891-3EC21DFA4DF0}" dt="2024-03-01T19:45:18.830" v="2136" actId="179"/>
          <ac:spMkLst>
            <pc:docMk/>
            <pc:sldMk cId="386925632" sldId="296"/>
            <ac:spMk id="8" creationId="{330E1F78-EB16-4077-3195-2C7944228B3E}"/>
          </ac:spMkLst>
        </pc:spChg>
      </pc:sldChg>
      <pc:sldChg chg="modSp add mod">
        <pc:chgData name="Jan Skvaril" userId="c9d7f485-2376-41f4-880e-5ff8b9137807" providerId="ADAL" clId="{0B18F3B2-BB3D-4F1A-8891-3EC21DFA4DF0}" dt="2024-03-01T19:45:42.575" v="2141" actId="179"/>
        <pc:sldMkLst>
          <pc:docMk/>
          <pc:sldMk cId="2807485457" sldId="297"/>
        </pc:sldMkLst>
        <pc:spChg chg="mod">
          <ac:chgData name="Jan Skvaril" userId="c9d7f485-2376-41f4-880e-5ff8b9137807" providerId="ADAL" clId="{0B18F3B2-BB3D-4F1A-8891-3EC21DFA4DF0}" dt="2024-03-01T06:21:51.798" v="1286" actId="313"/>
          <ac:spMkLst>
            <pc:docMk/>
            <pc:sldMk cId="2807485457" sldId="297"/>
            <ac:spMk id="7" creationId="{5DB865F2-6914-5229-49A6-E1BCCB738112}"/>
          </ac:spMkLst>
        </pc:spChg>
        <pc:spChg chg="mod">
          <ac:chgData name="Jan Skvaril" userId="c9d7f485-2376-41f4-880e-5ff8b9137807" providerId="ADAL" clId="{0B18F3B2-BB3D-4F1A-8891-3EC21DFA4DF0}" dt="2024-03-01T19:45:42.575" v="2141" actId="179"/>
          <ac:spMkLst>
            <pc:docMk/>
            <pc:sldMk cId="2807485457" sldId="297"/>
            <ac:spMk id="8" creationId="{521564F6-08BD-5FF5-AFAC-2E63DB4AE0FB}"/>
          </ac:spMkLst>
        </pc:spChg>
      </pc:sldChg>
      <pc:sldChg chg="modSp add mod">
        <pc:chgData name="Jan Skvaril" userId="c9d7f485-2376-41f4-880e-5ff8b9137807" providerId="ADAL" clId="{0B18F3B2-BB3D-4F1A-8891-3EC21DFA4DF0}" dt="2024-03-01T11:02:47.800" v="2082" actId="179"/>
        <pc:sldMkLst>
          <pc:docMk/>
          <pc:sldMk cId="3115040771" sldId="298"/>
        </pc:sldMkLst>
        <pc:spChg chg="mod">
          <ac:chgData name="Jan Skvaril" userId="c9d7f485-2376-41f4-880e-5ff8b9137807" providerId="ADAL" clId="{0B18F3B2-BB3D-4F1A-8891-3EC21DFA4DF0}" dt="2024-03-01T11:02:47.800" v="2082" actId="179"/>
          <ac:spMkLst>
            <pc:docMk/>
            <pc:sldMk cId="3115040771" sldId="298"/>
            <ac:spMk id="8" creationId="{514CFD89-C993-CEC6-784D-DF4482DC70D6}"/>
          </ac:spMkLst>
        </pc:spChg>
      </pc:sldChg>
      <pc:sldChg chg="modSp add mod">
        <pc:chgData name="Jan Skvaril" userId="c9d7f485-2376-41f4-880e-5ff8b9137807" providerId="ADAL" clId="{0B18F3B2-BB3D-4F1A-8891-3EC21DFA4DF0}" dt="2024-03-01T11:03:05.879" v="2086" actId="179"/>
        <pc:sldMkLst>
          <pc:docMk/>
          <pc:sldMk cId="4292415007" sldId="299"/>
        </pc:sldMkLst>
        <pc:spChg chg="mod">
          <ac:chgData name="Jan Skvaril" userId="c9d7f485-2376-41f4-880e-5ff8b9137807" providerId="ADAL" clId="{0B18F3B2-BB3D-4F1A-8891-3EC21DFA4DF0}" dt="2024-03-01T11:03:05.879" v="2086" actId="179"/>
          <ac:spMkLst>
            <pc:docMk/>
            <pc:sldMk cId="4292415007" sldId="299"/>
            <ac:spMk id="8" creationId="{1FAA6636-3B49-279E-69F0-6CBAB7118F38}"/>
          </ac:spMkLst>
        </pc:spChg>
      </pc:sldChg>
      <pc:sldChg chg="modSp add mod">
        <pc:chgData name="Jan Skvaril" userId="c9d7f485-2376-41f4-880e-5ff8b9137807" providerId="ADAL" clId="{0B18F3B2-BB3D-4F1A-8891-3EC21DFA4DF0}" dt="2024-03-01T19:46:11.275" v="2148" actId="179"/>
        <pc:sldMkLst>
          <pc:docMk/>
          <pc:sldMk cId="659296271" sldId="300"/>
        </pc:sldMkLst>
        <pc:spChg chg="mod">
          <ac:chgData name="Jan Skvaril" userId="c9d7f485-2376-41f4-880e-5ff8b9137807" providerId="ADAL" clId="{0B18F3B2-BB3D-4F1A-8891-3EC21DFA4DF0}" dt="2024-03-01T19:46:05.548" v="2146" actId="115"/>
          <ac:spMkLst>
            <pc:docMk/>
            <pc:sldMk cId="659296271" sldId="300"/>
            <ac:spMk id="2" creationId="{054BB178-83CE-00E3-3351-85EDCBF64E3B}"/>
          </ac:spMkLst>
        </pc:spChg>
        <pc:spChg chg="mod">
          <ac:chgData name="Jan Skvaril" userId="c9d7f485-2376-41f4-880e-5ff8b9137807" providerId="ADAL" clId="{0B18F3B2-BB3D-4F1A-8891-3EC21DFA4DF0}" dt="2024-03-01T19:46:11.275" v="2148" actId="179"/>
          <ac:spMkLst>
            <pc:docMk/>
            <pc:sldMk cId="659296271" sldId="300"/>
            <ac:spMk id="8" creationId="{9E0F15D4-33E8-D711-241C-9FD53F96B5C5}"/>
          </ac:spMkLst>
        </pc:spChg>
      </pc:sldChg>
      <pc:sldChg chg="modSp add mod">
        <pc:chgData name="Jan Skvaril" userId="c9d7f485-2376-41f4-880e-5ff8b9137807" providerId="ADAL" clId="{0B18F3B2-BB3D-4F1A-8891-3EC21DFA4DF0}" dt="2024-03-01T19:47:22.178" v="2160" actId="179"/>
        <pc:sldMkLst>
          <pc:docMk/>
          <pc:sldMk cId="1862449966" sldId="301"/>
        </pc:sldMkLst>
        <pc:spChg chg="mod">
          <ac:chgData name="Jan Skvaril" userId="c9d7f485-2376-41f4-880e-5ff8b9137807" providerId="ADAL" clId="{0B18F3B2-BB3D-4F1A-8891-3EC21DFA4DF0}" dt="2024-03-01T19:47:22.178" v="2160" actId="179"/>
          <ac:spMkLst>
            <pc:docMk/>
            <pc:sldMk cId="1862449966" sldId="301"/>
            <ac:spMk id="8" creationId="{AAA7C961-4B55-FFD3-128F-E55CC79194E2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08:46:26.658" v="1979" actId="14100"/>
        <pc:sldMkLst>
          <pc:docMk/>
          <pc:sldMk cId="3764720434" sldId="302"/>
        </pc:sldMkLst>
        <pc:spChg chg="add del mod">
          <ac:chgData name="Jan Skvaril" userId="c9d7f485-2376-41f4-880e-5ff8b9137807" providerId="ADAL" clId="{0B18F3B2-BB3D-4F1A-8891-3EC21DFA4DF0}" dt="2024-03-01T08:45:23.579" v="1977" actId="478"/>
          <ac:spMkLst>
            <pc:docMk/>
            <pc:sldMk cId="3764720434" sldId="302"/>
            <ac:spMk id="5" creationId="{1A9C5EF6-DC36-D75E-B7C7-19C58FADF1CE}"/>
          </ac:spMkLst>
        </pc:spChg>
        <pc:spChg chg="del">
          <ac:chgData name="Jan Skvaril" userId="c9d7f485-2376-41f4-880e-5ff8b9137807" providerId="ADAL" clId="{0B18F3B2-BB3D-4F1A-8891-3EC21DFA4DF0}" dt="2024-03-01T06:28:36.157" v="1390" actId="478"/>
          <ac:spMkLst>
            <pc:docMk/>
            <pc:sldMk cId="3764720434" sldId="302"/>
            <ac:spMk id="8" creationId="{5979543E-5CE1-92A8-7CA5-AD95AC671FBB}"/>
          </ac:spMkLst>
        </pc:spChg>
        <pc:spChg chg="add mod">
          <ac:chgData name="Jan Skvaril" userId="c9d7f485-2376-41f4-880e-5ff8b9137807" providerId="ADAL" clId="{0B18F3B2-BB3D-4F1A-8891-3EC21DFA4DF0}" dt="2024-03-01T08:46:26.658" v="1979" actId="14100"/>
          <ac:spMkLst>
            <pc:docMk/>
            <pc:sldMk cId="3764720434" sldId="302"/>
            <ac:spMk id="9" creationId="{3EF9DBF4-7174-D3D7-9F85-FCC2A53BB00B}"/>
          </ac:spMkLst>
        </pc:spChg>
        <pc:picChg chg="add mod">
          <ac:chgData name="Jan Skvaril" userId="c9d7f485-2376-41f4-880e-5ff8b9137807" providerId="ADAL" clId="{0B18F3B2-BB3D-4F1A-8891-3EC21DFA4DF0}" dt="2024-03-01T08:40:27.617" v="1970" actId="1076"/>
          <ac:picMkLst>
            <pc:docMk/>
            <pc:sldMk cId="3764720434" sldId="302"/>
            <ac:picMk id="6" creationId="{8FB2033B-1A9D-2AFD-EDA3-A00610094DCC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08:35:18.883" v="1952" actId="403"/>
        <pc:sldMkLst>
          <pc:docMk/>
          <pc:sldMk cId="4144245743" sldId="303"/>
        </pc:sldMkLst>
        <pc:spChg chg="add mod">
          <ac:chgData name="Jan Skvaril" userId="c9d7f485-2376-41f4-880e-5ff8b9137807" providerId="ADAL" clId="{0B18F3B2-BB3D-4F1A-8891-3EC21DFA4DF0}" dt="2024-03-01T06:30:16.165" v="1409" actId="478"/>
          <ac:spMkLst>
            <pc:docMk/>
            <pc:sldMk cId="4144245743" sldId="303"/>
            <ac:spMk id="5" creationId="{B5A1F786-55FE-250A-DA3C-2D1C84815824}"/>
          </ac:spMkLst>
        </pc:spChg>
        <pc:spChg chg="del">
          <ac:chgData name="Jan Skvaril" userId="c9d7f485-2376-41f4-880e-5ff8b9137807" providerId="ADAL" clId="{0B18F3B2-BB3D-4F1A-8891-3EC21DFA4DF0}" dt="2024-03-01T06:30:16.165" v="1409" actId="478"/>
          <ac:spMkLst>
            <pc:docMk/>
            <pc:sldMk cId="4144245743" sldId="303"/>
            <ac:spMk id="8" creationId="{D6ED853A-E71B-8882-4D33-83D443031217}"/>
          </ac:spMkLst>
        </pc:spChg>
        <pc:spChg chg="add mod">
          <ac:chgData name="Jan Skvaril" userId="c9d7f485-2376-41f4-880e-5ff8b9137807" providerId="ADAL" clId="{0B18F3B2-BB3D-4F1A-8891-3EC21DFA4DF0}" dt="2024-03-01T08:35:18.883" v="1952" actId="403"/>
          <ac:spMkLst>
            <pc:docMk/>
            <pc:sldMk cId="4144245743" sldId="303"/>
            <ac:spMk id="9" creationId="{51F3D261-EB1C-E2FC-CC3F-FEB8C3DBA615}"/>
          </ac:spMkLst>
        </pc:spChg>
        <pc:picChg chg="add mod">
          <ac:chgData name="Jan Skvaril" userId="c9d7f485-2376-41f4-880e-5ff8b9137807" providerId="ADAL" clId="{0B18F3B2-BB3D-4F1A-8891-3EC21DFA4DF0}" dt="2024-03-01T06:32:42.882" v="1473" actId="1076"/>
          <ac:picMkLst>
            <pc:docMk/>
            <pc:sldMk cId="4144245743" sldId="303"/>
            <ac:picMk id="6" creationId="{17EB426A-3874-408F-478A-9950B72BD019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08:35:27.263" v="1953" actId="403"/>
        <pc:sldMkLst>
          <pc:docMk/>
          <pc:sldMk cId="1839807109" sldId="304"/>
        </pc:sldMkLst>
        <pc:spChg chg="add del mod">
          <ac:chgData name="Jan Skvaril" userId="c9d7f485-2376-41f4-880e-5ff8b9137807" providerId="ADAL" clId="{0B18F3B2-BB3D-4F1A-8891-3EC21DFA4DF0}" dt="2024-03-01T06:35:26.327" v="1502" actId="478"/>
          <ac:spMkLst>
            <pc:docMk/>
            <pc:sldMk cId="1839807109" sldId="304"/>
            <ac:spMk id="5" creationId="{7BDD73B5-56BA-F81C-3471-65FE50D12CFD}"/>
          </ac:spMkLst>
        </pc:spChg>
        <pc:spChg chg="del">
          <ac:chgData name="Jan Skvaril" userId="c9d7f485-2376-41f4-880e-5ff8b9137807" providerId="ADAL" clId="{0B18F3B2-BB3D-4F1A-8891-3EC21DFA4DF0}" dt="2024-03-01T06:34:16.372" v="1482" actId="478"/>
          <ac:spMkLst>
            <pc:docMk/>
            <pc:sldMk cId="1839807109" sldId="304"/>
            <ac:spMk id="8" creationId="{1091B241-AFE0-4D20-0222-DCFA00BF793C}"/>
          </ac:spMkLst>
        </pc:spChg>
        <pc:spChg chg="add mod">
          <ac:chgData name="Jan Skvaril" userId="c9d7f485-2376-41f4-880e-5ff8b9137807" providerId="ADAL" clId="{0B18F3B2-BB3D-4F1A-8891-3EC21DFA4DF0}" dt="2024-03-01T08:35:27.263" v="1953" actId="403"/>
          <ac:spMkLst>
            <pc:docMk/>
            <pc:sldMk cId="1839807109" sldId="304"/>
            <ac:spMk id="9" creationId="{DE3AF73A-91F7-8426-FE45-540EE54DFE33}"/>
          </ac:spMkLst>
        </pc:spChg>
        <pc:picChg chg="add mod">
          <ac:chgData name="Jan Skvaril" userId="c9d7f485-2376-41f4-880e-5ff8b9137807" providerId="ADAL" clId="{0B18F3B2-BB3D-4F1A-8891-3EC21DFA4DF0}" dt="2024-03-01T06:35:13.492" v="1501" actId="1076"/>
          <ac:picMkLst>
            <pc:docMk/>
            <pc:sldMk cId="1839807109" sldId="304"/>
            <ac:picMk id="6" creationId="{10278281-E8D6-ED48-6AEB-39FC7FF568CA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19:47:01.916" v="2155" actId="1076"/>
        <pc:sldMkLst>
          <pc:docMk/>
          <pc:sldMk cId="2078165103" sldId="305"/>
        </pc:sldMkLst>
        <pc:spChg chg="add del mod">
          <ac:chgData name="Jan Skvaril" userId="c9d7f485-2376-41f4-880e-5ff8b9137807" providerId="ADAL" clId="{0B18F3B2-BB3D-4F1A-8891-3EC21DFA4DF0}" dt="2024-03-01T09:17:43.776" v="2019" actId="478"/>
          <ac:spMkLst>
            <pc:docMk/>
            <pc:sldMk cId="2078165103" sldId="305"/>
            <ac:spMk id="5" creationId="{00365BED-031F-C656-825B-D9098CD3801E}"/>
          </ac:spMkLst>
        </pc:spChg>
        <pc:spChg chg="del">
          <ac:chgData name="Jan Skvaril" userId="c9d7f485-2376-41f4-880e-5ff8b9137807" providerId="ADAL" clId="{0B18F3B2-BB3D-4F1A-8891-3EC21DFA4DF0}" dt="2024-03-01T06:36:41.931" v="1550" actId="478"/>
          <ac:spMkLst>
            <pc:docMk/>
            <pc:sldMk cId="2078165103" sldId="305"/>
            <ac:spMk id="8" creationId="{062EBDE4-EAEC-0A6D-FD01-51A80EC9826C}"/>
          </ac:spMkLst>
        </pc:spChg>
        <pc:spChg chg="add mod">
          <ac:chgData name="Jan Skvaril" userId="c9d7f485-2376-41f4-880e-5ff8b9137807" providerId="ADAL" clId="{0B18F3B2-BB3D-4F1A-8891-3EC21DFA4DF0}" dt="2024-03-01T19:47:01.916" v="2155" actId="1076"/>
          <ac:spMkLst>
            <pc:docMk/>
            <pc:sldMk cId="2078165103" sldId="305"/>
            <ac:spMk id="9" creationId="{9F6BF0E5-3A03-16FE-4802-5B35607F1F72}"/>
          </ac:spMkLst>
        </pc:spChg>
        <pc:picChg chg="add mod">
          <ac:chgData name="Jan Skvaril" userId="c9d7f485-2376-41f4-880e-5ff8b9137807" providerId="ADAL" clId="{0B18F3B2-BB3D-4F1A-8891-3EC21DFA4DF0}" dt="2024-03-01T08:35:40.024" v="1956" actId="14100"/>
          <ac:picMkLst>
            <pc:docMk/>
            <pc:sldMk cId="2078165103" sldId="305"/>
            <ac:picMk id="6" creationId="{14CA274A-1A21-34F6-3ED0-4029DE807774}"/>
          </ac:picMkLst>
        </pc:picChg>
      </pc:sldChg>
      <pc:sldChg chg="addSp modSp add mod ord">
        <pc:chgData name="Jan Skvaril" userId="c9d7f485-2376-41f4-880e-5ff8b9137807" providerId="ADAL" clId="{0B18F3B2-BB3D-4F1A-8891-3EC21DFA4DF0}" dt="2024-03-01T06:46:29.454" v="1750" actId="1076"/>
        <pc:sldMkLst>
          <pc:docMk/>
          <pc:sldMk cId="62526814" sldId="306"/>
        </pc:sldMkLst>
        <pc:spChg chg="add mod">
          <ac:chgData name="Jan Skvaril" userId="c9d7f485-2376-41f4-880e-5ff8b9137807" providerId="ADAL" clId="{0B18F3B2-BB3D-4F1A-8891-3EC21DFA4DF0}" dt="2024-03-01T06:46:29.454" v="1750" actId="1076"/>
          <ac:spMkLst>
            <pc:docMk/>
            <pc:sldMk cId="62526814" sldId="306"/>
            <ac:spMk id="5" creationId="{3B96E38F-6FBC-AB80-3B08-9A31B1DCFCBE}"/>
          </ac:spMkLst>
        </pc:spChg>
        <pc:spChg chg="ord">
          <ac:chgData name="Jan Skvaril" userId="c9d7f485-2376-41f4-880e-5ff8b9137807" providerId="ADAL" clId="{0B18F3B2-BB3D-4F1A-8891-3EC21DFA4DF0}" dt="2024-03-01T06:42:44.439" v="1633" actId="166"/>
          <ac:spMkLst>
            <pc:docMk/>
            <pc:sldMk cId="62526814" sldId="306"/>
            <ac:spMk id="7" creationId="{E818710F-27A8-7609-B6B8-9243250FE0CA}"/>
          </ac:spMkLst>
        </pc:spChg>
        <pc:spChg chg="mod">
          <ac:chgData name="Jan Skvaril" userId="c9d7f485-2376-41f4-880e-5ff8b9137807" providerId="ADAL" clId="{0B18F3B2-BB3D-4F1A-8891-3EC21DFA4DF0}" dt="2024-03-01T06:41:55.883" v="1627" actId="27636"/>
          <ac:spMkLst>
            <pc:docMk/>
            <pc:sldMk cId="62526814" sldId="306"/>
            <ac:spMk id="8" creationId="{3E6A0EF4-20A4-5196-CD1F-966237F3EF55}"/>
          </ac:spMkLst>
        </pc:spChg>
        <pc:picChg chg="add mod">
          <ac:chgData name="Jan Skvaril" userId="c9d7f485-2376-41f4-880e-5ff8b9137807" providerId="ADAL" clId="{0B18F3B2-BB3D-4F1A-8891-3EC21DFA4DF0}" dt="2024-03-01T06:44:57.154" v="1710" actId="14100"/>
          <ac:picMkLst>
            <pc:docMk/>
            <pc:sldMk cId="62526814" sldId="306"/>
            <ac:picMk id="4" creationId="{E24CD848-7741-AD0D-CEA6-E5B2B83812CF}"/>
          </ac:picMkLst>
        </pc:picChg>
      </pc:sldChg>
      <pc:sldChg chg="modSp add mod">
        <pc:chgData name="Jan Skvaril" userId="c9d7f485-2376-41f4-880e-5ff8b9137807" providerId="ADAL" clId="{0B18F3B2-BB3D-4F1A-8891-3EC21DFA4DF0}" dt="2024-03-01T19:47:38.563" v="2164" actId="179"/>
        <pc:sldMkLst>
          <pc:docMk/>
          <pc:sldMk cId="2117145158" sldId="307"/>
        </pc:sldMkLst>
        <pc:spChg chg="mod">
          <ac:chgData name="Jan Skvaril" userId="c9d7f485-2376-41f4-880e-5ff8b9137807" providerId="ADAL" clId="{0B18F3B2-BB3D-4F1A-8891-3EC21DFA4DF0}" dt="2024-03-01T06:47:47.837" v="1756"/>
          <ac:spMkLst>
            <pc:docMk/>
            <pc:sldMk cId="2117145158" sldId="307"/>
            <ac:spMk id="2" creationId="{3E9B8939-0173-3C35-8E01-5D07C0927A23}"/>
          </ac:spMkLst>
        </pc:spChg>
        <pc:spChg chg="mod">
          <ac:chgData name="Jan Skvaril" userId="c9d7f485-2376-41f4-880e-5ff8b9137807" providerId="ADAL" clId="{0B18F3B2-BB3D-4F1A-8891-3EC21DFA4DF0}" dt="2024-03-01T06:48:08.633" v="1810" actId="20577"/>
          <ac:spMkLst>
            <pc:docMk/>
            <pc:sldMk cId="2117145158" sldId="307"/>
            <ac:spMk id="7" creationId="{F2F15009-4625-E9E4-A944-A5593E53D694}"/>
          </ac:spMkLst>
        </pc:spChg>
        <pc:spChg chg="mod">
          <ac:chgData name="Jan Skvaril" userId="c9d7f485-2376-41f4-880e-5ff8b9137807" providerId="ADAL" clId="{0B18F3B2-BB3D-4F1A-8891-3EC21DFA4DF0}" dt="2024-03-01T19:47:38.563" v="2164" actId="179"/>
          <ac:spMkLst>
            <pc:docMk/>
            <pc:sldMk cId="2117145158" sldId="307"/>
            <ac:spMk id="8" creationId="{926B7C7D-58E6-7455-1DCC-BB9A60E033CF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19:38:53.376" v="2097" actId="113"/>
        <pc:sldMkLst>
          <pc:docMk/>
          <pc:sldMk cId="1646369087" sldId="308"/>
        </pc:sldMkLst>
        <pc:spChg chg="add mod">
          <ac:chgData name="Jan Skvaril" userId="c9d7f485-2376-41f4-880e-5ff8b9137807" providerId="ADAL" clId="{0B18F3B2-BB3D-4F1A-8891-3EC21DFA4DF0}" dt="2024-03-01T19:38:53.376" v="2097" actId="113"/>
          <ac:spMkLst>
            <pc:docMk/>
            <pc:sldMk cId="1646369087" sldId="308"/>
            <ac:spMk id="4" creationId="{B14AE4ED-E9F2-BFC0-2818-C115992F2CF5}"/>
          </ac:spMkLst>
        </pc:spChg>
        <pc:spChg chg="add del mod">
          <ac:chgData name="Jan Skvaril" userId="c9d7f485-2376-41f4-880e-5ff8b9137807" providerId="ADAL" clId="{0B18F3B2-BB3D-4F1A-8891-3EC21DFA4DF0}" dt="2024-03-01T06:52:12.845" v="1830"/>
          <ac:spMkLst>
            <pc:docMk/>
            <pc:sldMk cId="1646369087" sldId="308"/>
            <ac:spMk id="6" creationId="{504F2E42-56B9-784E-01A0-6D27E672EED8}"/>
          </ac:spMkLst>
        </pc:spChg>
        <pc:spChg chg="del mod">
          <ac:chgData name="Jan Skvaril" userId="c9d7f485-2376-41f4-880e-5ff8b9137807" providerId="ADAL" clId="{0B18F3B2-BB3D-4F1A-8891-3EC21DFA4DF0}" dt="2024-03-01T06:51:46.229" v="1823"/>
          <ac:spMkLst>
            <pc:docMk/>
            <pc:sldMk cId="1646369087" sldId="308"/>
            <ac:spMk id="8" creationId="{E6FE7C7D-53E7-E2CF-FE30-87F11E8F9FEA}"/>
          </ac:spMkLst>
        </pc:spChg>
        <pc:spChg chg="add del mod">
          <ac:chgData name="Jan Skvaril" userId="c9d7f485-2376-41f4-880e-5ff8b9137807" providerId="ADAL" clId="{0B18F3B2-BB3D-4F1A-8891-3EC21DFA4DF0}" dt="2024-03-01T06:52:35.300" v="1832" actId="478"/>
          <ac:spMkLst>
            <pc:docMk/>
            <pc:sldMk cId="1646369087" sldId="308"/>
            <ac:spMk id="11" creationId="{9C6027B1-344C-D3D4-FFB6-FDD927D16638}"/>
          </ac:spMkLst>
        </pc:spChg>
        <pc:graphicFrameChg chg="add del mod modGraphic">
          <ac:chgData name="Jan Skvaril" userId="c9d7f485-2376-41f4-880e-5ff8b9137807" providerId="ADAL" clId="{0B18F3B2-BB3D-4F1A-8891-3EC21DFA4DF0}" dt="2024-03-01T06:52:07.014" v="1829" actId="478"/>
          <ac:graphicFrameMkLst>
            <pc:docMk/>
            <pc:sldMk cId="1646369087" sldId="308"/>
            <ac:graphicFrameMk id="4" creationId="{9DDC4AF4-C555-ADD0-ECB4-DB470875223A}"/>
          </ac:graphicFrameMkLst>
        </pc:graphicFrameChg>
        <pc:graphicFrameChg chg="add del mod modGraphic">
          <ac:chgData name="Jan Skvaril" userId="c9d7f485-2376-41f4-880e-5ff8b9137807" providerId="ADAL" clId="{0B18F3B2-BB3D-4F1A-8891-3EC21DFA4DF0}" dt="2024-03-01T09:18:37.206" v="2025" actId="14100"/>
          <ac:graphicFrameMkLst>
            <pc:docMk/>
            <pc:sldMk cId="1646369087" sldId="308"/>
            <ac:graphicFrameMk id="9" creationId="{6C226B7C-6316-AFF0-47BF-BA93C2AD5EBB}"/>
          </ac:graphicFrameMkLst>
        </pc:graphicFrameChg>
      </pc:sldChg>
      <pc:sldChg chg="addSp delSp modSp add mod">
        <pc:chgData name="Jan Skvaril" userId="c9d7f485-2376-41f4-880e-5ff8b9137807" providerId="ADAL" clId="{0B18F3B2-BB3D-4F1A-8891-3EC21DFA4DF0}" dt="2024-03-01T19:41:21.771" v="2122" actId="1076"/>
        <pc:sldMkLst>
          <pc:docMk/>
          <pc:sldMk cId="1027474716" sldId="309"/>
        </pc:sldMkLst>
        <pc:spChg chg="add mod">
          <ac:chgData name="Jan Skvaril" userId="c9d7f485-2376-41f4-880e-5ff8b9137807" providerId="ADAL" clId="{0B18F3B2-BB3D-4F1A-8891-3EC21DFA4DF0}" dt="2024-03-01T19:41:02.565" v="2118" actId="1076"/>
          <ac:spMkLst>
            <pc:docMk/>
            <pc:sldMk cId="1027474716" sldId="309"/>
            <ac:spMk id="4" creationId="{0047603C-AC7D-16B1-BE34-387B48DFAF23}"/>
          </ac:spMkLst>
        </pc:spChg>
        <pc:spChg chg="add del mod">
          <ac:chgData name="Jan Skvaril" userId="c9d7f485-2376-41f4-880e-5ff8b9137807" providerId="ADAL" clId="{0B18F3B2-BB3D-4F1A-8891-3EC21DFA4DF0}" dt="2024-03-01T07:49:05.590" v="1899"/>
          <ac:spMkLst>
            <pc:docMk/>
            <pc:sldMk cId="1027474716" sldId="309"/>
            <ac:spMk id="5" creationId="{CFE344B4-D27A-40E4-D886-0EA4AFAF52FD}"/>
          </ac:spMkLst>
        </pc:spChg>
        <pc:spChg chg="add mod">
          <ac:chgData name="Jan Skvaril" userId="c9d7f485-2376-41f4-880e-5ff8b9137807" providerId="ADAL" clId="{0B18F3B2-BB3D-4F1A-8891-3EC21DFA4DF0}" dt="2024-03-01T19:41:21.771" v="2122" actId="1076"/>
          <ac:spMkLst>
            <pc:docMk/>
            <pc:sldMk cId="1027474716" sldId="309"/>
            <ac:spMk id="8" creationId="{5AF1B69F-D8D6-389D-E29F-9B95C3D81388}"/>
          </ac:spMkLst>
        </pc:spChg>
        <pc:graphicFrameChg chg="add mod modGraphic">
          <ac:chgData name="Jan Skvaril" userId="c9d7f485-2376-41f4-880e-5ff8b9137807" providerId="ADAL" clId="{0B18F3B2-BB3D-4F1A-8891-3EC21DFA4DF0}" dt="2024-03-01T19:41:15.780" v="2121" actId="14100"/>
          <ac:graphicFrameMkLst>
            <pc:docMk/>
            <pc:sldMk cId="1027474716" sldId="309"/>
            <ac:graphicFrameMk id="6" creationId="{7E656C21-A0F6-4125-BD9B-6F76B969F2BA}"/>
          </ac:graphicFrameMkLst>
        </pc:graphicFrameChg>
        <pc:graphicFrameChg chg="del">
          <ac:chgData name="Jan Skvaril" userId="c9d7f485-2376-41f4-880e-5ff8b9137807" providerId="ADAL" clId="{0B18F3B2-BB3D-4F1A-8891-3EC21DFA4DF0}" dt="2024-03-01T07:49:04.842" v="1898" actId="478"/>
          <ac:graphicFrameMkLst>
            <pc:docMk/>
            <pc:sldMk cId="1027474716" sldId="309"/>
            <ac:graphicFrameMk id="9" creationId="{B2E0A326-196A-7AF3-34EC-42B64455DD6B}"/>
          </ac:graphicFrameMkLst>
        </pc:graphicFrameChg>
      </pc:sldChg>
      <pc:sldChg chg="modSp add mod">
        <pc:chgData name="Jan Skvaril" userId="c9d7f485-2376-41f4-880e-5ff8b9137807" providerId="ADAL" clId="{0B18F3B2-BB3D-4F1A-8891-3EC21DFA4DF0}" dt="2024-03-01T19:51:18.930" v="2258" actId="20577"/>
        <pc:sldMkLst>
          <pc:docMk/>
          <pc:sldMk cId="2886579640" sldId="310"/>
        </pc:sldMkLst>
        <pc:spChg chg="mod">
          <ac:chgData name="Jan Skvaril" userId="c9d7f485-2376-41f4-880e-5ff8b9137807" providerId="ADAL" clId="{0B18F3B2-BB3D-4F1A-8891-3EC21DFA4DF0}" dt="2024-03-01T19:51:18.930" v="2258" actId="20577"/>
          <ac:spMkLst>
            <pc:docMk/>
            <pc:sldMk cId="2886579640" sldId="310"/>
            <ac:spMk id="8" creationId="{1F38250D-1824-6076-15A6-6DB6F1CD0F11}"/>
          </ac:spMkLst>
        </pc:spChg>
      </pc:sldChg>
      <pc:sldChg chg="addSp modSp add mod">
        <pc:chgData name="Jan Skvaril" userId="c9d7f485-2376-41f4-880e-5ff8b9137807" providerId="ADAL" clId="{0B18F3B2-BB3D-4F1A-8891-3EC21DFA4DF0}" dt="2024-03-01T19:53:31.503" v="2290" actId="113"/>
        <pc:sldMkLst>
          <pc:docMk/>
          <pc:sldMk cId="2888367523" sldId="311"/>
        </pc:sldMkLst>
        <pc:spChg chg="add mod">
          <ac:chgData name="Jan Skvaril" userId="c9d7f485-2376-41f4-880e-5ff8b9137807" providerId="ADAL" clId="{0B18F3B2-BB3D-4F1A-8891-3EC21DFA4DF0}" dt="2024-03-01T19:53:31.503" v="2290" actId="113"/>
          <ac:spMkLst>
            <pc:docMk/>
            <pc:sldMk cId="2888367523" sldId="311"/>
            <ac:spMk id="5" creationId="{5F7316A2-3526-3322-4165-34F1D6320484}"/>
          </ac:spMkLst>
        </pc:spChg>
        <pc:spChg chg="mod">
          <ac:chgData name="Jan Skvaril" userId="c9d7f485-2376-41f4-880e-5ff8b9137807" providerId="ADAL" clId="{0B18F3B2-BB3D-4F1A-8891-3EC21DFA4DF0}" dt="2024-03-01T19:52:28.136" v="2270" actId="6549"/>
          <ac:spMkLst>
            <pc:docMk/>
            <pc:sldMk cId="2888367523" sldId="311"/>
            <ac:spMk id="8" creationId="{3FDAFDFC-1702-45F1-9D6B-034C82D5D364}"/>
          </ac:spMkLst>
        </pc:spChg>
        <pc:graphicFrameChg chg="add mod modGraphic">
          <ac:chgData name="Jan Skvaril" userId="c9d7f485-2376-41f4-880e-5ff8b9137807" providerId="ADAL" clId="{0B18F3B2-BB3D-4F1A-8891-3EC21DFA4DF0}" dt="2024-03-01T19:53:07.447" v="2284" actId="1076"/>
          <ac:graphicFrameMkLst>
            <pc:docMk/>
            <pc:sldMk cId="2888367523" sldId="311"/>
            <ac:graphicFrameMk id="4" creationId="{7D141C9A-5BEE-BAC8-75F9-909FC93076AE}"/>
          </ac:graphicFrameMkLst>
        </pc:graphicFrameChg>
      </pc:sldChg>
      <pc:sldChg chg="modSp add mod ord">
        <pc:chgData name="Jan Skvaril" userId="c9d7f485-2376-41f4-880e-5ff8b9137807" providerId="ADAL" clId="{0B18F3B2-BB3D-4F1A-8891-3EC21DFA4DF0}" dt="2024-03-01T20:02:33.390" v="2425" actId="179"/>
        <pc:sldMkLst>
          <pc:docMk/>
          <pc:sldMk cId="215597121" sldId="312"/>
        </pc:sldMkLst>
        <pc:spChg chg="mod">
          <ac:chgData name="Jan Skvaril" userId="c9d7f485-2376-41f4-880e-5ff8b9137807" providerId="ADAL" clId="{0B18F3B2-BB3D-4F1A-8891-3EC21DFA4DF0}" dt="2024-03-01T19:56:12.066" v="2380" actId="20577"/>
          <ac:spMkLst>
            <pc:docMk/>
            <pc:sldMk cId="215597121" sldId="312"/>
            <ac:spMk id="2" creationId="{248EBF57-F719-D3E7-8CDA-050774F6AADF}"/>
          </ac:spMkLst>
        </pc:spChg>
        <pc:spChg chg="mod">
          <ac:chgData name="Jan Skvaril" userId="c9d7f485-2376-41f4-880e-5ff8b9137807" providerId="ADAL" clId="{0B18F3B2-BB3D-4F1A-8891-3EC21DFA4DF0}" dt="2024-03-01T19:56:32.514" v="2398" actId="20577"/>
          <ac:spMkLst>
            <pc:docMk/>
            <pc:sldMk cId="215597121" sldId="312"/>
            <ac:spMk id="7" creationId="{0F1D0950-3587-9A4D-A921-B30A8C224BC2}"/>
          </ac:spMkLst>
        </pc:spChg>
        <pc:spChg chg="mod">
          <ac:chgData name="Jan Skvaril" userId="c9d7f485-2376-41f4-880e-5ff8b9137807" providerId="ADAL" clId="{0B18F3B2-BB3D-4F1A-8891-3EC21DFA4DF0}" dt="2024-03-01T20:02:33.390" v="2425" actId="179"/>
          <ac:spMkLst>
            <pc:docMk/>
            <pc:sldMk cId="215597121" sldId="312"/>
            <ac:spMk id="8" creationId="{4EAEE2AD-4D8C-650D-42D1-D0F43E48A695}"/>
          </ac:spMkLst>
        </pc:spChg>
      </pc:sldChg>
      <pc:sldChg chg="modSp add mod ord">
        <pc:chgData name="Jan Skvaril" userId="c9d7f485-2376-41f4-880e-5ff8b9137807" providerId="ADAL" clId="{0B18F3B2-BB3D-4F1A-8891-3EC21DFA4DF0}" dt="2024-03-01T19:55:34.820" v="2328"/>
        <pc:sldMkLst>
          <pc:docMk/>
          <pc:sldMk cId="1552631679" sldId="313"/>
        </pc:sldMkLst>
        <pc:spChg chg="mod">
          <ac:chgData name="Jan Skvaril" userId="c9d7f485-2376-41f4-880e-5ff8b9137807" providerId="ADAL" clId="{0B18F3B2-BB3D-4F1A-8891-3EC21DFA4DF0}" dt="2024-03-01T19:54:11.604" v="2313" actId="20577"/>
          <ac:spMkLst>
            <pc:docMk/>
            <pc:sldMk cId="1552631679" sldId="313"/>
            <ac:spMk id="8" creationId="{573348AE-D5BF-F067-E06B-C309B7DBE923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19:55:11.124" v="2326" actId="1076"/>
        <pc:sldMkLst>
          <pc:docMk/>
          <pc:sldMk cId="4091699216" sldId="314"/>
        </pc:sldMkLst>
        <pc:spChg chg="add del mod">
          <ac:chgData name="Jan Skvaril" userId="c9d7f485-2376-41f4-880e-5ff8b9137807" providerId="ADAL" clId="{0B18F3B2-BB3D-4F1A-8891-3EC21DFA4DF0}" dt="2024-03-01T19:54:36.354" v="2317" actId="478"/>
          <ac:spMkLst>
            <pc:docMk/>
            <pc:sldMk cId="4091699216" sldId="314"/>
            <ac:spMk id="5" creationId="{A3E304E9-F74A-EADB-8384-BF1F0BDEDA55}"/>
          </ac:spMkLst>
        </pc:spChg>
        <pc:spChg chg="del">
          <ac:chgData name="Jan Skvaril" userId="c9d7f485-2376-41f4-880e-5ff8b9137807" providerId="ADAL" clId="{0B18F3B2-BB3D-4F1A-8891-3EC21DFA4DF0}" dt="2024-03-01T19:54:33.212" v="2315" actId="478"/>
          <ac:spMkLst>
            <pc:docMk/>
            <pc:sldMk cId="4091699216" sldId="314"/>
            <ac:spMk id="8" creationId="{0509CFD4-E2CA-644F-B99D-61C9944C0B20}"/>
          </ac:spMkLst>
        </pc:spChg>
        <pc:spChg chg="add mod">
          <ac:chgData name="Jan Skvaril" userId="c9d7f485-2376-41f4-880e-5ff8b9137807" providerId="ADAL" clId="{0B18F3B2-BB3D-4F1A-8891-3EC21DFA4DF0}" dt="2024-03-01T19:55:11.124" v="2326" actId="1076"/>
          <ac:spMkLst>
            <pc:docMk/>
            <pc:sldMk cId="4091699216" sldId="314"/>
            <ac:spMk id="9" creationId="{E960F244-E7BD-9B47-D14E-13225DD2FADC}"/>
          </ac:spMkLst>
        </pc:spChg>
        <pc:picChg chg="add mod">
          <ac:chgData name="Jan Skvaril" userId="c9d7f485-2376-41f4-880e-5ff8b9137807" providerId="ADAL" clId="{0B18F3B2-BB3D-4F1A-8891-3EC21DFA4DF0}" dt="2024-03-01T19:55:11.124" v="2326" actId="1076"/>
          <ac:picMkLst>
            <pc:docMk/>
            <pc:sldMk cId="4091699216" sldId="314"/>
            <ac:picMk id="6" creationId="{B2262150-FE57-D754-E0AE-AFF6386BDF8D}"/>
          </ac:picMkLst>
        </pc:picChg>
      </pc:sldChg>
      <pc:sldChg chg="modSp add mod">
        <pc:chgData name="Jan Skvaril" userId="c9d7f485-2376-41f4-880e-5ff8b9137807" providerId="ADAL" clId="{0B18F3B2-BB3D-4F1A-8891-3EC21DFA4DF0}" dt="2024-03-01T20:04:08.454" v="2463" actId="179"/>
        <pc:sldMkLst>
          <pc:docMk/>
          <pc:sldMk cId="3716935820" sldId="315"/>
        </pc:sldMkLst>
        <pc:spChg chg="mod">
          <ac:chgData name="Jan Skvaril" userId="c9d7f485-2376-41f4-880e-5ff8b9137807" providerId="ADAL" clId="{0B18F3B2-BB3D-4F1A-8891-3EC21DFA4DF0}" dt="2024-03-01T20:04:08.454" v="2463" actId="179"/>
          <ac:spMkLst>
            <pc:docMk/>
            <pc:sldMk cId="3716935820" sldId="315"/>
            <ac:spMk id="8" creationId="{2EB671A6-634D-116A-C8B4-336798EA0D48}"/>
          </ac:spMkLst>
        </pc:spChg>
      </pc:sldChg>
      <pc:sldChg chg="addSp modSp add mod">
        <pc:chgData name="Jan Skvaril" userId="c9d7f485-2376-41f4-880e-5ff8b9137807" providerId="ADAL" clId="{0B18F3B2-BB3D-4F1A-8891-3EC21DFA4DF0}" dt="2024-03-01T20:16:20.472" v="2665" actId="1076"/>
        <pc:sldMkLst>
          <pc:docMk/>
          <pc:sldMk cId="3649794208" sldId="316"/>
        </pc:sldMkLst>
        <pc:spChg chg="add mod">
          <ac:chgData name="Jan Skvaril" userId="c9d7f485-2376-41f4-880e-5ff8b9137807" providerId="ADAL" clId="{0B18F3B2-BB3D-4F1A-8891-3EC21DFA4DF0}" dt="2024-03-01T20:16:20.472" v="2665" actId="1076"/>
          <ac:spMkLst>
            <pc:docMk/>
            <pc:sldMk cId="3649794208" sldId="316"/>
            <ac:spMk id="5" creationId="{C8A9002F-3499-294C-387E-AA411F862DC9}"/>
          </ac:spMkLst>
        </pc:spChg>
        <pc:spChg chg="mod">
          <ac:chgData name="Jan Skvaril" userId="c9d7f485-2376-41f4-880e-5ff8b9137807" providerId="ADAL" clId="{0B18F3B2-BB3D-4F1A-8891-3EC21DFA4DF0}" dt="2024-03-01T20:15:22.004" v="2656" actId="14100"/>
          <ac:spMkLst>
            <pc:docMk/>
            <pc:sldMk cId="3649794208" sldId="316"/>
            <ac:spMk id="8" creationId="{5E1C48C4-711B-3630-6108-83739E5912DE}"/>
          </ac:spMkLst>
        </pc:spChg>
        <pc:picChg chg="add mod">
          <ac:chgData name="Jan Skvaril" userId="c9d7f485-2376-41f4-880e-5ff8b9137807" providerId="ADAL" clId="{0B18F3B2-BB3D-4F1A-8891-3EC21DFA4DF0}" dt="2024-03-01T20:15:37.327" v="2658" actId="1076"/>
          <ac:picMkLst>
            <pc:docMk/>
            <pc:sldMk cId="3649794208" sldId="316"/>
            <ac:picMk id="4" creationId="{13A13CB3-8634-BB68-640D-AED05DC447C5}"/>
          </ac:picMkLst>
        </pc:picChg>
      </pc:sldChg>
      <pc:sldChg chg="modSp add mod">
        <pc:chgData name="Jan Skvaril" userId="c9d7f485-2376-41f4-880e-5ff8b9137807" providerId="ADAL" clId="{0B18F3B2-BB3D-4F1A-8891-3EC21DFA4DF0}" dt="2024-03-01T20:08:22.636" v="2545" actId="179"/>
        <pc:sldMkLst>
          <pc:docMk/>
          <pc:sldMk cId="1011218219" sldId="317"/>
        </pc:sldMkLst>
        <pc:spChg chg="mod">
          <ac:chgData name="Jan Skvaril" userId="c9d7f485-2376-41f4-880e-5ff8b9137807" providerId="ADAL" clId="{0B18F3B2-BB3D-4F1A-8891-3EC21DFA4DF0}" dt="2024-03-01T20:08:22.636" v="2545" actId="179"/>
          <ac:spMkLst>
            <pc:docMk/>
            <pc:sldMk cId="1011218219" sldId="317"/>
            <ac:spMk id="8" creationId="{2FC68F35-9D80-0E63-B8F6-1011E785543D}"/>
          </ac:spMkLst>
        </pc:spChg>
      </pc:sldChg>
      <pc:sldChg chg="modSp add mod">
        <pc:chgData name="Jan Skvaril" userId="c9d7f485-2376-41f4-880e-5ff8b9137807" providerId="ADAL" clId="{0B18F3B2-BB3D-4F1A-8891-3EC21DFA4DF0}" dt="2024-03-01T20:09:29.630" v="2569" actId="179"/>
        <pc:sldMkLst>
          <pc:docMk/>
          <pc:sldMk cId="3248307304" sldId="318"/>
        </pc:sldMkLst>
        <pc:spChg chg="mod">
          <ac:chgData name="Jan Skvaril" userId="c9d7f485-2376-41f4-880e-5ff8b9137807" providerId="ADAL" clId="{0B18F3B2-BB3D-4F1A-8891-3EC21DFA4DF0}" dt="2024-03-01T20:09:29.630" v="2569" actId="179"/>
          <ac:spMkLst>
            <pc:docMk/>
            <pc:sldMk cId="3248307304" sldId="318"/>
            <ac:spMk id="8" creationId="{A28F7C23-29E0-C0CC-C9D3-36A0F2D895B8}"/>
          </ac:spMkLst>
        </pc:spChg>
      </pc:sldChg>
      <pc:sldChg chg="addSp modSp add mod">
        <pc:chgData name="Jan Skvaril" userId="c9d7f485-2376-41f4-880e-5ff8b9137807" providerId="ADAL" clId="{0B18F3B2-BB3D-4F1A-8891-3EC21DFA4DF0}" dt="2024-03-01T20:12:29.043" v="2625" actId="20577"/>
        <pc:sldMkLst>
          <pc:docMk/>
          <pc:sldMk cId="1435395392" sldId="319"/>
        </pc:sldMkLst>
        <pc:spChg chg="add">
          <ac:chgData name="Jan Skvaril" userId="c9d7f485-2376-41f4-880e-5ff8b9137807" providerId="ADAL" clId="{0B18F3B2-BB3D-4F1A-8891-3EC21DFA4DF0}" dt="2024-03-01T20:11:24.016" v="2600"/>
          <ac:spMkLst>
            <pc:docMk/>
            <pc:sldMk cId="1435395392" sldId="319"/>
            <ac:spMk id="4" creationId="{FAC31745-CC00-6A55-8413-26EA64B36723}"/>
          </ac:spMkLst>
        </pc:spChg>
        <pc:spChg chg="mod">
          <ac:chgData name="Jan Skvaril" userId="c9d7f485-2376-41f4-880e-5ff8b9137807" providerId="ADAL" clId="{0B18F3B2-BB3D-4F1A-8891-3EC21DFA4DF0}" dt="2024-03-01T20:11:08.944" v="2597" actId="20577"/>
          <ac:spMkLst>
            <pc:docMk/>
            <pc:sldMk cId="1435395392" sldId="319"/>
            <ac:spMk id="7" creationId="{02B87215-22D9-C029-C8DD-7C823A9B642C}"/>
          </ac:spMkLst>
        </pc:spChg>
        <pc:spChg chg="mod">
          <ac:chgData name="Jan Skvaril" userId="c9d7f485-2376-41f4-880e-5ff8b9137807" providerId="ADAL" clId="{0B18F3B2-BB3D-4F1A-8891-3EC21DFA4DF0}" dt="2024-03-01T20:12:29.043" v="2625" actId="20577"/>
          <ac:spMkLst>
            <pc:docMk/>
            <pc:sldMk cId="1435395392" sldId="319"/>
            <ac:spMk id="8" creationId="{F9E541BC-F533-D06E-D2E6-4FEC786836FA}"/>
          </ac:spMkLst>
        </pc:spChg>
      </pc:sldChg>
      <pc:sldChg chg="modSp add mod">
        <pc:chgData name="Jan Skvaril" userId="c9d7f485-2376-41f4-880e-5ff8b9137807" providerId="ADAL" clId="{0B18F3B2-BB3D-4F1A-8891-3EC21DFA4DF0}" dt="2024-03-01T20:13:05.346" v="2638" actId="179"/>
        <pc:sldMkLst>
          <pc:docMk/>
          <pc:sldMk cId="2394922590" sldId="320"/>
        </pc:sldMkLst>
        <pc:spChg chg="mod">
          <ac:chgData name="Jan Skvaril" userId="c9d7f485-2376-41f4-880e-5ff8b9137807" providerId="ADAL" clId="{0B18F3B2-BB3D-4F1A-8891-3EC21DFA4DF0}" dt="2024-03-01T20:13:05.346" v="2638" actId="179"/>
          <ac:spMkLst>
            <pc:docMk/>
            <pc:sldMk cId="2394922590" sldId="320"/>
            <ac:spMk id="8" creationId="{A99E74C9-1490-0A84-BB0C-1E75A2D409E1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20:14:41.216" v="2655" actId="14100"/>
        <pc:sldMkLst>
          <pc:docMk/>
          <pc:sldMk cId="3640277916" sldId="321"/>
        </pc:sldMkLst>
        <pc:spChg chg="add del mod">
          <ac:chgData name="Jan Skvaril" userId="c9d7f485-2376-41f4-880e-5ff8b9137807" providerId="ADAL" clId="{0B18F3B2-BB3D-4F1A-8891-3EC21DFA4DF0}" dt="2024-03-01T20:13:31.466" v="2642" actId="478"/>
          <ac:spMkLst>
            <pc:docMk/>
            <pc:sldMk cId="3640277916" sldId="321"/>
            <ac:spMk id="5" creationId="{E21E1F7A-51EA-E4AC-4CEE-DE0F141EFCD9}"/>
          </ac:spMkLst>
        </pc:spChg>
        <pc:spChg chg="del">
          <ac:chgData name="Jan Skvaril" userId="c9d7f485-2376-41f4-880e-5ff8b9137807" providerId="ADAL" clId="{0B18F3B2-BB3D-4F1A-8891-3EC21DFA4DF0}" dt="2024-03-01T20:13:23.278" v="2640" actId="478"/>
          <ac:spMkLst>
            <pc:docMk/>
            <pc:sldMk cId="3640277916" sldId="321"/>
            <ac:spMk id="8" creationId="{18B3F8E4-2050-3947-DC28-469377235E3C}"/>
          </ac:spMkLst>
        </pc:spChg>
        <pc:spChg chg="add mod">
          <ac:chgData name="Jan Skvaril" userId="c9d7f485-2376-41f4-880e-5ff8b9137807" providerId="ADAL" clId="{0B18F3B2-BB3D-4F1A-8891-3EC21DFA4DF0}" dt="2024-03-01T20:14:38.568" v="2654" actId="1076"/>
          <ac:spMkLst>
            <pc:docMk/>
            <pc:sldMk cId="3640277916" sldId="321"/>
            <ac:spMk id="9" creationId="{00C8EDD5-6114-78B4-42D2-87BF81E4EA5E}"/>
          </ac:spMkLst>
        </pc:spChg>
        <pc:picChg chg="add mod">
          <ac:chgData name="Jan Skvaril" userId="c9d7f485-2376-41f4-880e-5ff8b9137807" providerId="ADAL" clId="{0B18F3B2-BB3D-4F1A-8891-3EC21DFA4DF0}" dt="2024-03-01T20:14:41.216" v="2655" actId="14100"/>
          <ac:picMkLst>
            <pc:docMk/>
            <pc:sldMk cId="3640277916" sldId="321"/>
            <ac:picMk id="6" creationId="{E7B70213-4CD9-DC92-6DF0-8AF54D11C120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17:55.678" v="2688" actId="1076"/>
        <pc:sldMkLst>
          <pc:docMk/>
          <pc:sldMk cId="2722570119" sldId="322"/>
        </pc:sldMkLst>
        <pc:spChg chg="add del mod">
          <ac:chgData name="Jan Skvaril" userId="c9d7f485-2376-41f4-880e-5ff8b9137807" providerId="ADAL" clId="{0B18F3B2-BB3D-4F1A-8891-3EC21DFA4DF0}" dt="2024-03-01T20:16:41.727" v="2668" actId="478"/>
          <ac:spMkLst>
            <pc:docMk/>
            <pc:sldMk cId="2722570119" sldId="322"/>
            <ac:spMk id="5" creationId="{B6E08BE4-A60D-678A-0A2B-24022A7100B9}"/>
          </ac:spMkLst>
        </pc:spChg>
        <pc:spChg chg="del">
          <ac:chgData name="Jan Skvaril" userId="c9d7f485-2376-41f4-880e-5ff8b9137807" providerId="ADAL" clId="{0B18F3B2-BB3D-4F1A-8891-3EC21DFA4DF0}" dt="2024-03-01T20:16:36.261" v="2667" actId="478"/>
          <ac:spMkLst>
            <pc:docMk/>
            <pc:sldMk cId="2722570119" sldId="322"/>
            <ac:spMk id="8" creationId="{14584EF4-40D4-8312-B609-8325097E1FD8}"/>
          </ac:spMkLst>
        </pc:spChg>
        <pc:spChg chg="add mod">
          <ac:chgData name="Jan Skvaril" userId="c9d7f485-2376-41f4-880e-5ff8b9137807" providerId="ADAL" clId="{0B18F3B2-BB3D-4F1A-8891-3EC21DFA4DF0}" dt="2024-03-01T20:17:53.361" v="2686" actId="1076"/>
          <ac:spMkLst>
            <pc:docMk/>
            <pc:sldMk cId="2722570119" sldId="322"/>
            <ac:spMk id="9" creationId="{98D876C4-01D5-471C-9C32-B421985ACBB6}"/>
          </ac:spMkLst>
        </pc:spChg>
        <pc:picChg chg="add mod">
          <ac:chgData name="Jan Skvaril" userId="c9d7f485-2376-41f4-880e-5ff8b9137807" providerId="ADAL" clId="{0B18F3B2-BB3D-4F1A-8891-3EC21DFA4DF0}" dt="2024-03-01T20:17:55.678" v="2688" actId="1076"/>
          <ac:picMkLst>
            <pc:docMk/>
            <pc:sldMk cId="2722570119" sldId="322"/>
            <ac:picMk id="6" creationId="{6E8A4D30-8336-BD63-3AB1-E103A1695D1C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18:25.987" v="2703" actId="1036"/>
        <pc:sldMkLst>
          <pc:docMk/>
          <pc:sldMk cId="584370631" sldId="323"/>
        </pc:sldMkLst>
        <pc:spChg chg="add del mod">
          <ac:chgData name="Jan Skvaril" userId="c9d7f485-2376-41f4-880e-5ff8b9137807" providerId="ADAL" clId="{0B18F3B2-BB3D-4F1A-8891-3EC21DFA4DF0}" dt="2024-03-01T20:17:40.477" v="2682" actId="478"/>
          <ac:spMkLst>
            <pc:docMk/>
            <pc:sldMk cId="584370631" sldId="323"/>
            <ac:spMk id="5" creationId="{4B6C4859-1898-1807-7BB9-A7059F178511}"/>
          </ac:spMkLst>
        </pc:spChg>
        <pc:spChg chg="del">
          <ac:chgData name="Jan Skvaril" userId="c9d7f485-2376-41f4-880e-5ff8b9137807" providerId="ADAL" clId="{0B18F3B2-BB3D-4F1A-8891-3EC21DFA4DF0}" dt="2024-03-01T20:17:37.285" v="2681" actId="478"/>
          <ac:spMkLst>
            <pc:docMk/>
            <pc:sldMk cId="584370631" sldId="323"/>
            <ac:spMk id="8" creationId="{F8DD2DC8-219B-8508-BE03-E4126C1A63CD}"/>
          </ac:spMkLst>
        </pc:spChg>
        <pc:spChg chg="add mod">
          <ac:chgData name="Jan Skvaril" userId="c9d7f485-2376-41f4-880e-5ff8b9137807" providerId="ADAL" clId="{0B18F3B2-BB3D-4F1A-8891-3EC21DFA4DF0}" dt="2024-03-01T20:18:25.987" v="2703" actId="1036"/>
          <ac:spMkLst>
            <pc:docMk/>
            <pc:sldMk cId="584370631" sldId="323"/>
            <ac:spMk id="9" creationId="{78A7526E-5FF9-D713-F91C-8B4197177ADC}"/>
          </ac:spMkLst>
        </pc:spChg>
        <pc:picChg chg="add mod">
          <ac:chgData name="Jan Skvaril" userId="c9d7f485-2376-41f4-880e-5ff8b9137807" providerId="ADAL" clId="{0B18F3B2-BB3D-4F1A-8891-3EC21DFA4DF0}" dt="2024-03-01T20:18:20.504" v="2698" actId="14100"/>
          <ac:picMkLst>
            <pc:docMk/>
            <pc:sldMk cId="584370631" sldId="323"/>
            <ac:picMk id="6" creationId="{52464116-5049-59E9-3C25-88A35C81BE27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20:03.823" v="2728" actId="1076"/>
        <pc:sldMkLst>
          <pc:docMk/>
          <pc:sldMk cId="3030183845" sldId="324"/>
        </pc:sldMkLst>
        <pc:spChg chg="add del mod">
          <ac:chgData name="Jan Skvaril" userId="c9d7f485-2376-41f4-880e-5ff8b9137807" providerId="ADAL" clId="{0B18F3B2-BB3D-4F1A-8891-3EC21DFA4DF0}" dt="2024-03-01T20:19:15.467" v="2708" actId="478"/>
          <ac:spMkLst>
            <pc:docMk/>
            <pc:sldMk cId="3030183845" sldId="324"/>
            <ac:spMk id="5" creationId="{B98BFB13-7737-8C5F-5D2A-126A9555849D}"/>
          </ac:spMkLst>
        </pc:spChg>
        <pc:spChg chg="del">
          <ac:chgData name="Jan Skvaril" userId="c9d7f485-2376-41f4-880e-5ff8b9137807" providerId="ADAL" clId="{0B18F3B2-BB3D-4F1A-8891-3EC21DFA4DF0}" dt="2024-03-01T20:19:02.170" v="2705" actId="478"/>
          <ac:spMkLst>
            <pc:docMk/>
            <pc:sldMk cId="3030183845" sldId="324"/>
            <ac:spMk id="8" creationId="{7A81969A-FB8A-4561-E9F4-25D7C76293F6}"/>
          </ac:spMkLst>
        </pc:spChg>
        <pc:spChg chg="add mod">
          <ac:chgData name="Jan Skvaril" userId="c9d7f485-2376-41f4-880e-5ff8b9137807" providerId="ADAL" clId="{0B18F3B2-BB3D-4F1A-8891-3EC21DFA4DF0}" dt="2024-03-01T20:20:03.823" v="2728" actId="1076"/>
          <ac:spMkLst>
            <pc:docMk/>
            <pc:sldMk cId="3030183845" sldId="324"/>
            <ac:spMk id="9" creationId="{1212D30D-27A8-A7FC-F54E-A3B2A34EAB08}"/>
          </ac:spMkLst>
        </pc:spChg>
        <pc:picChg chg="add mod">
          <ac:chgData name="Jan Skvaril" userId="c9d7f485-2376-41f4-880e-5ff8b9137807" providerId="ADAL" clId="{0B18F3B2-BB3D-4F1A-8891-3EC21DFA4DF0}" dt="2024-03-01T20:19:59.309" v="2727" actId="1076"/>
          <ac:picMkLst>
            <pc:docMk/>
            <pc:sldMk cId="3030183845" sldId="324"/>
            <ac:picMk id="6" creationId="{579B1CC6-D207-E556-5FEB-E10D6610BD8C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21:34.479" v="2749" actId="14100"/>
        <pc:sldMkLst>
          <pc:docMk/>
          <pc:sldMk cId="3182769733" sldId="325"/>
        </pc:sldMkLst>
        <pc:spChg chg="del">
          <ac:chgData name="Jan Skvaril" userId="c9d7f485-2376-41f4-880e-5ff8b9137807" providerId="ADAL" clId="{0B18F3B2-BB3D-4F1A-8891-3EC21DFA4DF0}" dt="2024-03-01T20:20:14.488" v="2730" actId="478"/>
          <ac:spMkLst>
            <pc:docMk/>
            <pc:sldMk cId="3182769733" sldId="325"/>
            <ac:spMk id="5" creationId="{10977CAF-38FE-C438-4D76-DFC4BE0B0CDF}"/>
          </ac:spMkLst>
        </pc:spChg>
        <pc:spChg chg="add mod">
          <ac:chgData name="Jan Skvaril" userId="c9d7f485-2376-41f4-880e-5ff8b9137807" providerId="ADAL" clId="{0B18F3B2-BB3D-4F1A-8891-3EC21DFA4DF0}" dt="2024-03-01T20:21:18.373" v="2747" actId="1076"/>
          <ac:spMkLst>
            <pc:docMk/>
            <pc:sldMk cId="3182769733" sldId="325"/>
            <ac:spMk id="6" creationId="{E6F2E996-6B93-31F5-3BD0-1E7EC38BCB9E}"/>
          </ac:spMkLst>
        </pc:spChg>
        <pc:picChg chg="add mod">
          <ac:chgData name="Jan Skvaril" userId="c9d7f485-2376-41f4-880e-5ff8b9137807" providerId="ADAL" clId="{0B18F3B2-BB3D-4F1A-8891-3EC21DFA4DF0}" dt="2024-03-01T20:21:34.479" v="2749" actId="14100"/>
          <ac:picMkLst>
            <pc:docMk/>
            <pc:sldMk cId="3182769733" sldId="325"/>
            <ac:picMk id="4" creationId="{F6519266-B2CC-833E-060C-EB94D4959854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22:35.721" v="2767" actId="1076"/>
        <pc:sldMkLst>
          <pc:docMk/>
          <pc:sldMk cId="981149570" sldId="326"/>
        </pc:sldMkLst>
        <pc:spChg chg="del">
          <ac:chgData name="Jan Skvaril" userId="c9d7f485-2376-41f4-880e-5ff8b9137807" providerId="ADAL" clId="{0B18F3B2-BB3D-4F1A-8891-3EC21DFA4DF0}" dt="2024-03-01T20:21:51.460" v="2751" actId="478"/>
          <ac:spMkLst>
            <pc:docMk/>
            <pc:sldMk cId="981149570" sldId="326"/>
            <ac:spMk id="5" creationId="{238D4F25-C07F-3C6D-005E-1FD85793570B}"/>
          </ac:spMkLst>
        </pc:spChg>
        <pc:spChg chg="add mod">
          <ac:chgData name="Jan Skvaril" userId="c9d7f485-2376-41f4-880e-5ff8b9137807" providerId="ADAL" clId="{0B18F3B2-BB3D-4F1A-8891-3EC21DFA4DF0}" dt="2024-03-01T20:22:31.138" v="2765" actId="113"/>
          <ac:spMkLst>
            <pc:docMk/>
            <pc:sldMk cId="981149570" sldId="326"/>
            <ac:spMk id="6" creationId="{ED24B300-CA59-4408-DDE0-F45D8C48520D}"/>
          </ac:spMkLst>
        </pc:spChg>
        <pc:picChg chg="add mod">
          <ac:chgData name="Jan Skvaril" userId="c9d7f485-2376-41f4-880e-5ff8b9137807" providerId="ADAL" clId="{0B18F3B2-BB3D-4F1A-8891-3EC21DFA4DF0}" dt="2024-03-01T20:22:35.721" v="2767" actId="1076"/>
          <ac:picMkLst>
            <pc:docMk/>
            <pc:sldMk cId="981149570" sldId="326"/>
            <ac:picMk id="4" creationId="{D124A067-6CB2-B77F-18EE-60A8390FE189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23:51.637" v="2809" actId="5793"/>
        <pc:sldMkLst>
          <pc:docMk/>
          <pc:sldMk cId="1388147233" sldId="327"/>
        </pc:sldMkLst>
        <pc:spChg chg="del">
          <ac:chgData name="Jan Skvaril" userId="c9d7f485-2376-41f4-880e-5ff8b9137807" providerId="ADAL" clId="{0B18F3B2-BB3D-4F1A-8891-3EC21DFA4DF0}" dt="2024-03-01T20:22:07.755" v="2756" actId="478"/>
          <ac:spMkLst>
            <pc:docMk/>
            <pc:sldMk cId="1388147233" sldId="327"/>
            <ac:spMk id="5" creationId="{23F4DDAC-54A2-A717-5295-A68223E3F8FA}"/>
          </ac:spMkLst>
        </pc:spChg>
        <pc:spChg chg="add mod">
          <ac:chgData name="Jan Skvaril" userId="c9d7f485-2376-41f4-880e-5ff8b9137807" providerId="ADAL" clId="{0B18F3B2-BB3D-4F1A-8891-3EC21DFA4DF0}" dt="2024-03-01T20:23:51.637" v="2809" actId="5793"/>
          <ac:spMkLst>
            <pc:docMk/>
            <pc:sldMk cId="1388147233" sldId="327"/>
            <ac:spMk id="6" creationId="{D2E517BF-9B9A-D78A-7439-7C7793C87B35}"/>
          </ac:spMkLst>
        </pc:spChg>
        <pc:picChg chg="add mod">
          <ac:chgData name="Jan Skvaril" userId="c9d7f485-2376-41f4-880e-5ff8b9137807" providerId="ADAL" clId="{0B18F3B2-BB3D-4F1A-8891-3EC21DFA4DF0}" dt="2024-03-01T20:22:15.255" v="2760" actId="1076"/>
          <ac:picMkLst>
            <pc:docMk/>
            <pc:sldMk cId="1388147233" sldId="327"/>
            <ac:picMk id="4" creationId="{B7AF0317-353F-5EE2-DCFB-C808F1D39ED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93F3-C05E-46E2-A56F-A8C4190027D8}" type="datetimeFigureOut">
              <a:rPr lang="en-GB" smtClean="0"/>
              <a:t>01/03/2024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Klicka för att modifiera testets delar i schemat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Kvarto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5AB5-D1E5-48C5-AA88-978DACDF2927}" type="slidenum">
              <a:rPr lang="en-GB" smtClean="0"/>
              <a:t>'#'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6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160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E5047-B9FC-806C-E046-08150E6C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150"/>
            <a:ext cx="3932237" cy="123824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 dirty="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829CE-2F13-CCFA-C4EA-39B37C4C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46675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09D07-9D99-C739-5DA1-9D5EE7A2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76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30F46C-A008-D06D-7FAB-8FC8AA6F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5CE2C-C1E5-E004-FCC7-4516D98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88CE4-2DD0-D971-75D5-7AA85A5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16FDAB-2765-B11F-66CA-4C7C7118A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352850-094F-81CA-80F8-0C82F67F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A1A944-CE4C-8232-CB28-650E41F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D91120-8A58-7980-C352-B2B148A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32BE5-9166-6808-F773-4EC2C3C0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4FEFF9-34BF-64D5-5C91-1E8379CA8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4BE625-B214-E0A6-80E8-2E6C7D8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090AA-9C94-D987-2A4D-CB828C0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5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4E45D8-327C-0B05-3A11-6BE2EBE7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07999"/>
            <a:ext cx="2628900" cy="5668963"/>
          </a:xfrm>
        </p:spPr>
        <p:txBody>
          <a:bodyPr vert="vert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453041-526F-8937-932B-EF172A95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07999"/>
            <a:ext cx="7734300" cy="5668964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EE9AA-BA08-26B8-EAE7-70FE45C4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AA2AD7-E2BC-7B18-1F33-E909574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9527BB6F-A164-5D4F-9B76-8A5088A9D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6591300" cy="43942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491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grafico 6">
            <a:extLst>
              <a:ext uri="{FF2B5EF4-FFF2-40B4-BE49-F238E27FC236}">
                <a16:creationId xmlns:a16="http://schemas.microsoft.com/office/drawing/2014/main" id="{B151F72B-F6FA-E04A-C2A3-703DEDE9DB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6591600" cy="43956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6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952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122A5-00A8-32E3-C7FF-3FEEECD52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 algn="ctr"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 algn="ctr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0540D-6233-8DC0-25E1-261205F2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ctr">
              <a:buFont typeface="Wingdings" panose="05000000000000000000" pitchFamily="2" charset="2"/>
              <a:buChar char="§"/>
              <a:def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B8C5C-196C-69F0-D169-A3279D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D21475-6FBC-1FDA-6DD5-B4D3DC7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603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1240B-7FA6-5C54-80D1-598C9A0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918A4-C2B6-2A24-1305-FA064CC1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lang="it-IT">
                <a:solidFill>
                  <a:srgbClr val="595959"/>
                </a:solidFill>
              </a:defRPr>
            </a:lvl2pPr>
            <a:lvl3pPr>
              <a:defRPr lang="it-IT">
                <a:solidFill>
                  <a:srgbClr val="595959"/>
                </a:solidFill>
              </a:defRPr>
            </a:lvl3pPr>
            <a:lvl4pPr>
              <a:defRPr lang="it-IT">
                <a:solidFill>
                  <a:srgbClr val="595959"/>
                </a:solidFill>
              </a:defRPr>
            </a:lvl4pPr>
            <a:lvl5pPr>
              <a:defRPr lang="it-IT">
                <a:solidFill>
                  <a:srgbClr val="595959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AA35A-5D50-BE62-F2C4-1FD36DF8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34004-55B7-4583-BA2C-673BF36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ACC99-8D30-1388-8E8C-18AD6AF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6C9BC8-9C49-5860-3C9B-4DFF2981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716CD-E1B3-0F8F-98D0-8284F4D0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C30DA6-2F52-4F9B-C436-D5274F71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C8361-8B55-E21D-0729-DAF0A91B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700"/>
            <a:ext cx="10515600" cy="915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9546E0-5ED9-4B3D-A15A-DE549550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AD68EE-1126-EF80-2914-23F60E25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E7060D-F6F1-5622-EF5F-BD1CFA9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9707CB-CBCD-8077-C620-FB87731AF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627770-A5EE-3EF1-6806-78663F3A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41E068-8309-AA34-EFD3-6632EF15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3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EC3B82-4F60-2330-94FF-CB6C87AB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9286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8269-A114-F761-DB69-AFCB2EC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8E2090-5182-7AF9-04D0-3A3D448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62F54B-3E37-78C4-DCD2-6D783F30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CD7671-C97C-4DC8-A63F-734A9511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0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D81764-EEF3-B3B9-7883-7C10BB1A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Klicka för att ändra titeln på schemat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509D0-A688-42E6-5F9D-4B1C5CB06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Klicka för att modifiera testets delar i schemat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Kvarto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468883-481E-6A84-AC66-340CA341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/>
              <a:t>Modul</a:t>
            </a:r>
            <a:r>
              <a:rPr lang="en-US" dirty="0"/>
              <a:t>: </a:t>
            </a:r>
            <a:r>
              <a:rPr lang="en-US" dirty="0"/>
              <a:t>XXXXXXX / </a:t>
            </a:r>
            <a:r>
              <a:rPr lang="en-US" b="1" dirty="0"/>
              <a:t>Lärandeenhet</a:t>
            </a:r>
            <a:r>
              <a:rPr lang="en-US" dirty="0"/>
              <a:t>: </a:t>
            </a:r>
            <a:r>
              <a:rPr lang="en-US" dirty="0"/>
              <a:t>YYYYYYY / </a:t>
            </a:r>
            <a:r>
              <a:rPr lang="en-US" b="1" dirty="0"/>
              <a:t>Underenhet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24506B-32CC-1AB4-8563-22F24F25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it-IT" smtClean="0"/>
              <a:t>'#'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78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40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41" r:id="rId14"/>
    <p:sldLayoutId id="2147483742" r:id="rId15"/>
    <p:sldLayoutId id="214748373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rgbClr val="94C02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069356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50CCE-7475-7B70-9BAD-2063EABA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95F9D75-88C2-7A97-0D8B-7263A2941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0D4D8C4-96D4-2BDD-7B39-83874DE67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Strukturell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utformning av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vertikala odlingar: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Staplade horisontella system: Flera nivåer av odlingsområden.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Vertikala tillväxtytor: Inkluderar gröna väggar och cylindriska strukturer.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Viktiga komponenter i en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typisk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vertikal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odling: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Lufttät, isolerad konstruktion.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Odlingsbäddar i flera nivåer med belysning.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Luftkonditionering och fläktar för klimatkontroll.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CO</a:t>
            </a:r>
            <a:r>
              <a:rPr lang="en-US" i="0" baseline="-25000" dirty="0">
                <a:solidFill>
                  <a:srgbClr val="595959"/>
                </a:solidFill>
                <a:effectLst/>
                <a:latin typeface="Söhne"/>
              </a:rPr>
              <a:t>2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 system för tillförsel och upplösning av näringsämnen.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Miljöledningssystem.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Fördelar och protokoll för vertikalt jordbruk: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Förbättrar växternas tillväxtförhållanden, vatteneffektiviteten och minskar CO</a:t>
            </a:r>
            <a:r>
              <a:rPr lang="en-US" i="0" baseline="-25000" dirty="0">
                <a:solidFill>
                  <a:srgbClr val="595959"/>
                </a:solidFill>
                <a:effectLst/>
                <a:latin typeface="Söhne"/>
              </a:rPr>
              <a:t>2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 utsläppen.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Kräver strikta hygienrutiner och avancerad teknik för miljöövervakning.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Presenterar en hållbar och effektiv metod som potentiellt kan revolutionera jordbruket.</a:t>
            </a:r>
            <a:endParaRPr lang="en-US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8A9242D-71C2-DC99-6D5A-62D5D897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EF0B2C4-2A13-ACE0-BA22-988328FB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15358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B5C60-F4AD-7018-F686-0E7EAAB42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CE6D2F0-4836-8777-E4A1-DF879B9A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Översikt över tekniker för vertikal odling inomhus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BF4FC7C-127C-E0B5-F0A7-C9415354E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Baserat på CEA (Controlled Environment Agriculture), med både jordbaserade och jordfria system.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Främst hydroponik (51%), följt av aeroponik (20%), jordbaserad odling (13%), akvaponik (9%) och övriga (6%).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95959"/>
                </a:solidFill>
                <a:latin typeface="Söhne"/>
              </a:rPr>
              <a:t>Jordbaserade system: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Involvera rörliga jordbrickor för näringsupptag.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Förbättrar fukthållningen och luftningen och lämpar sig för upprepade odlingscykler med rätt gödsling.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Kräver expertis inom förvaltning, gödsling och skadedjursbekämpning.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Söhne"/>
              </a:rPr>
              <a:t>Hydroponik: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Växter växer i näringslösningar utan jord.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Systemen omfattar näringsfilmsteknik (NFT), djupvattenodling (DWC) och aeroponik, med fokus på effektiv återcirkulation av näringsämnen.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Minskar vattenavdunstningen och sparar resurser, men är känslig för störningar.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8CB9191-3CD2-F834-3B6F-90B5081F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A7E8DA6-61D9-C857-BCB9-D8ED36B4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518553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6078F-8859-65B7-6E7A-9ECFCDB24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B392AAF-167B-C4FB-5F6E-4570D476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Hydroponiska system</a:t>
            </a:r>
            <a:endParaRPr lang="en-GB" sz="40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95CAD97-FE5E-9B8D-1431-F12A1973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8FF5598-04E6-E57B-517B-8A14D42B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1D75756-265C-D80D-9306-10AF9040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19505-4688-C8D4-DAB6-D57DFA508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80"/>
          <a:stretch/>
        </p:blipFill>
        <p:spPr bwMode="auto">
          <a:xfrm>
            <a:off x="838200" y="1571127"/>
            <a:ext cx="4871514" cy="443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92FD3C-4213-46E5-F844-DDC700E8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0"/>
          <a:stretch/>
        </p:blipFill>
        <p:spPr bwMode="auto">
          <a:xfrm>
            <a:off x="5792279" y="1551036"/>
            <a:ext cx="4990943" cy="43410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332F5-6ADB-7950-297E-C35C16BFD07C}"/>
              </a:ext>
            </a:extLst>
          </p:cNvPr>
          <p:cNvSpPr txBox="1"/>
          <p:nvPr/>
        </p:nvSpPr>
        <p:spPr>
          <a:xfrm>
            <a:off x="1315302" y="6007686"/>
            <a:ext cx="9027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 bild av hydroponiska och aeroponiska jordfria system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 2023).</a:t>
            </a:r>
          </a:p>
        </p:txBody>
      </p:sp>
    </p:spTree>
    <p:extLst>
      <p:ext uri="{BB962C8B-B14F-4D97-AF65-F5344CB8AC3E}">
        <p14:creationId xmlns:p14="http://schemas.microsoft.com/office/powerpoint/2010/main" val="634925880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CD5F7-7804-28F1-9347-015618550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AEFA625-C962-49C6-003D-0FF2F391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Översikt över tekniker för vertikal odling inomhus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528F7D5-CBFB-4152-7894-FB68C76B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595959"/>
                </a:solidFill>
                <a:effectLst/>
                <a:latin typeface="Söhne"/>
              </a:rPr>
              <a:t>Aeroponik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Kombinerar vattenbruk och hydroponik i ett symbiotiskt system.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Fiskavfall ger näring åt växter, vilket integrerar avfallsfiltrering och växtbaserad vattenrening.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Lämplig för grönsaker och örter, sparar vatten och ökar skörden, bra för livsmedelsförsörjningen i torra områden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Söhne"/>
              </a:rPr>
              <a:t>Innovationer inom hydroponik och aeroponik: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Utveckling av modifierade system eller hybridsystem som flerskikts NFT och aerodynamiska system.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Introduktion av </a:t>
            </a:r>
            <a:r>
              <a:rPr lang="en-US" sz="2000" i="0" dirty="0" err="1">
                <a:effectLst/>
                <a:latin typeface="Söhne"/>
              </a:rPr>
              <a:t>revoponics</a:t>
            </a:r>
            <a:r>
              <a:rPr lang="en-US" sz="2000" i="0" dirty="0">
                <a:effectLst/>
                <a:latin typeface="Söhne"/>
              </a:rPr>
              <a:t>, vilket främjar högdensitetsodling av grödor och optimerade miljöförhållanden.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Framsteg inom hydroponiska moduler och system som integrerar mikroalger för hållbar livsmedelsproduktion och bioenergi.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FE8739A-C596-82F2-0989-515E114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B568738-252D-36B9-32DE-9E336B85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95772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CEDB-B0D1-ACD2-F623-C75BB0ECD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5D0BB50-62C8-483C-44D0-B60D2484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Översikt över tekniker för vertikal odling inomhus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A974B47-9F40-0EB0-187E-720BFC03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50673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595959"/>
                </a:solidFill>
                <a:effectLst/>
                <a:latin typeface="Söhne"/>
              </a:rPr>
              <a:t>Akvaponik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Kombinerar vattenbruk och hydroponik i ett symbiotiskt system.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Fiskavfall ger näring åt växter, vilket integrerar avfallsfiltrering och växtbaserad vattenrening.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Lämplig för grönsaker och örter, sparar vatten och ökar skörden, vilket är bra för livsmedelsförsörjningen i torra områden.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B446F4A-EF29-F7C2-C8CB-793F0488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3EB8A08-6526-C2C0-BFBB-CEB5B4BD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Picture 3" descr="Aquaponics - a better solution - a Food and Drink crowdfunding project in  Bedford by Luke Clifford">
            <a:extLst>
              <a:ext uri="{FF2B5EF4-FFF2-40B4-BE49-F238E27FC236}">
                <a16:creationId xmlns:a16="http://schemas.microsoft.com/office/drawing/2014/main" id="{37F10962-78A5-DC97-394A-DC47D8F49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/>
          <a:stretch/>
        </p:blipFill>
        <p:spPr bwMode="auto">
          <a:xfrm>
            <a:off x="6184994" y="1532946"/>
            <a:ext cx="5117342" cy="4760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14F18E-80DF-A70B-AE3C-6FA5E9418E94}"/>
              </a:ext>
            </a:extLst>
          </p:cNvPr>
          <p:cNvSpPr txBox="1"/>
          <p:nvPr/>
        </p:nvSpPr>
        <p:spPr>
          <a:xfrm>
            <a:off x="1320136" y="5318449"/>
            <a:ext cx="4416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Schematiskt diagram över akvaponiskt system </a:t>
            </a:r>
          </a:p>
          <a:p>
            <a:pPr algn="ctr"/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(Källa: https:</a:t>
            </a:r>
            <a:r>
              <a:rPr lang="en-US" sz="1600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//www.crowdfunder.co.uk </a:t>
            </a:r>
            <a:r>
              <a:rPr lang="en-US" sz="1600" b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)</a:t>
            </a:r>
            <a:endParaRPr lang="en-US" sz="1600" dirty="0">
              <a:solidFill>
                <a:srgbClr val="1F497D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37109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9D405-E675-7D52-A0CD-0C63FAAD6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ACA6777-CF69-6F2B-AB16-D23F2D79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Val av gröda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C1F85F-D2E2-1D93-CFA5-EA0862EC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3140"/>
            <a:ext cx="10515600" cy="4858603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Urval baserat på genomförbarhetsstudier, driftskostnader och marknadsefterfrågan.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Företräde för ekonomiskt bärkraftiga grödor: bladgrönsaker, örter, bär, körsbärstomater, gurkor och mikrogrönsaker på grund av deras snabba mognad, korta storlek och specifika ljusbehov.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Fördelarna inkluderar maximering av vertikalt utrymme, större växtdensitet och flexibel växtföljd för sjukdoms- och skadedjursbekämpning.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Möjlighet att odla större grödor som tomater och paprika, och icke-ätliga växter som prydnadsblommor, även om det innebär större utmaningar.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Potential att bredda diversifieringen av grödor, bidra till hållbart stadsjordbruk och omforma strategier för livsmedelsproduktion.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9B82346-2792-C1EF-1EA6-ED2FF60B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3DC401-EA7F-9538-B787-2F048A51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94794"/>
      </p:ext>
    </p:extLst>
  </p:cSld>
  <p:clrMapOvr>
    <a:masterClrMapping/>
  </p:clrMapOvr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429BB-4235-EAA5-A268-32F1054D4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50BB540-E0B1-43DB-1EA1-C6B336D95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 och läge för vertikala odlingar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37DC8FD-1DBE-52AA-5F36-6CA878A17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3140"/>
            <a:ext cx="10515600" cy="4858603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VF-systemens framgång beror på effektiv teknikanvändning, särskilt för vatten- och temperaturreglering, som varierar beroende på plats.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Framsteg inom LED-belysning, sensorer och automatisering förbättrar inomhusodlingens effektivitet och grödornas specificitet.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Belysning: </a:t>
            </a:r>
            <a:r>
              <a:rPr lang="en-US" sz="2000" i="0" dirty="0">
                <a:effectLst/>
                <a:latin typeface="Söhne"/>
              </a:rPr>
              <a:t>Avgörande beroende av artificiella lysdioder för deras effektivitet, hållbarhet och anpassningsbara spektra för att uppfylla kraven för grödornas tillväxt.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Övervakning och kontroll: </a:t>
            </a:r>
            <a:r>
              <a:rPr lang="en-US" sz="2000" i="0" dirty="0">
                <a:effectLst/>
                <a:latin typeface="Söhne"/>
              </a:rPr>
              <a:t>Utnyttjande av realtidssensorer, big data och IoT för exakt tillståndsövervakning och AI för optimala tillväxtförhållanden.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Plats: </a:t>
            </a:r>
            <a:r>
              <a:rPr lang="en-US" sz="2000" i="0" dirty="0">
                <a:effectLst/>
                <a:latin typeface="Söhne"/>
              </a:rPr>
              <a:t>VF:s anpassningsförmåga möjliggör implementering i olika miljöer, inklusive stadsområden och tuffa klimat, och erbjuder produktion året runt.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Fördelarna inkluderar minskade transportkostnader, lägre förbrukning av fossila bränslen och förbättrade lokala sysselsättningsmöjligheter.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1A3EDDD-D44C-4EE2-B7A1-865FBC8F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3C616CC-27A0-1AD2-7995-58783ECE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56303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DB02D-32D3-2D00-8915-2F875A54A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985F149-BCFE-3A73-FB6D-73069AC2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Ljusets roll i växters tillväxt och utveckling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E8E3C66C-C275-CC4A-DB35-452BD1CCC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22" y="1583140"/>
            <a:ext cx="6490098" cy="5049672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1800" b="1" i="0" dirty="0">
                <a:effectLst/>
                <a:latin typeface="Söhne"/>
              </a:rPr>
              <a:t>Fotosyntes och ljusspektrum</a:t>
            </a:r>
          </a:p>
          <a:p>
            <a:pPr marL="1071563" lvl="1" indent="-261938">
              <a:lnSpc>
                <a:spcPct val="100000"/>
              </a:lnSpc>
              <a:tabLst>
                <a:tab pos="809625" algn="l"/>
              </a:tabLst>
            </a:pPr>
            <a:r>
              <a:rPr lang="en-US" sz="1800" i="0" dirty="0">
                <a:effectLst/>
                <a:latin typeface="Söhne"/>
              </a:rPr>
              <a:t>Ljus är avgörande för fotosyntesen, där växter omvandlar CO2 och vatten till mat med hjälp av ljus, särskilt inom intervallet 400-700 nm fotosyntetiskt aktiv strålning (PAR).</a:t>
            </a:r>
          </a:p>
          <a:p>
            <a:pPr marL="1071563" lvl="1" indent="-261938">
              <a:lnSpc>
                <a:spcPct val="100000"/>
              </a:lnSpc>
              <a:tabLst>
                <a:tab pos="809625" algn="l"/>
              </a:tabLst>
            </a:pPr>
            <a:r>
              <a:rPr lang="en-US" sz="1800" i="0" dirty="0">
                <a:effectLst/>
                <a:latin typeface="Söhne"/>
              </a:rPr>
              <a:t>Olika ljusfärger har specifika effekter på växters tillväxt: blått ljus ökar bladtillväxten, rött ljus ökar blomning och fruktsättning, medan grönt ljus tros bidra minimalt.</a:t>
            </a:r>
          </a:p>
          <a:p>
            <a:pPr lvl="1">
              <a:lnSpc>
                <a:spcPct val="100000"/>
              </a:lnSpc>
            </a:pPr>
            <a:r>
              <a:rPr lang="en-US" sz="1800" b="1" i="0" dirty="0">
                <a:effectLst/>
                <a:latin typeface="Söhne"/>
              </a:rPr>
              <a:t>Framsteg inom ljusspektrumforskning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Nya studier visar att grönt ljus, UV-ljus och nära infrarött ljus (NIR) har en betydande inverkan på växters tillväxt och utveckling.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McCree-kurvan belyser vikten av olika ljusvåglängder, inklusive gröna fotoner som tränger djupare in i bladen och bidrar till fotosyntesen.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652EC7E-C9F0-EF36-49DB-422C40051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4E55A6C-80D8-E061-2EA8-CB5AF6ED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 descr="Figure 1">
            <a:extLst>
              <a:ext uri="{FF2B5EF4-FFF2-40B4-BE49-F238E27FC236}">
                <a16:creationId xmlns:a16="http://schemas.microsoft.com/office/drawing/2014/main" id="{D27740C5-7864-045E-C3B4-BDF657A08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72" y="2070459"/>
            <a:ext cx="4746909" cy="27170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07A1F-0A4A-754E-D558-70E50425AA00}"/>
              </a:ext>
            </a:extLst>
          </p:cNvPr>
          <p:cNvSpPr txBox="1"/>
          <p:nvPr/>
        </p:nvSpPr>
        <p:spPr>
          <a:xfrm>
            <a:off x="7021773" y="5007412"/>
            <a:ext cx="4856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McCree-kurvan representeras av en graf som överlagras med absorptionskurvorna för de associerade pigmenten. </a:t>
            </a:r>
          </a:p>
          <a:p>
            <a:pPr algn="ctr"/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McCree-kurvan visar den genomsnittliga fotosyntetiska responsen för varje våglängd av ljus. 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1552139312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1B19-FFB1-926A-6A64-2404AF2DD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30312C5-DDBB-7749-16FD-68ABC4B9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Ljusets roll i växters tillväxt och utveckling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04E8769-544F-3E8C-DE36-932F9771F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69" y="1535374"/>
            <a:ext cx="11042988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b="1" i="0" dirty="0">
                <a:effectLst/>
                <a:latin typeface="Söhne"/>
              </a:rPr>
              <a:t>Terminologi</a:t>
            </a:r>
          </a:p>
          <a:p>
            <a:pPr marL="1077913" lvl="2" indent="-273050">
              <a:lnSpc>
                <a:spcPct val="100000"/>
              </a:lnSpc>
              <a:spcAft>
                <a:spcPts val="600"/>
              </a:spcAft>
            </a:pPr>
            <a:r>
              <a:rPr lang="en-US" sz="1800" i="0" dirty="0">
                <a:effectLst/>
                <a:latin typeface="Söhne"/>
              </a:rPr>
              <a:t>PAR: Spektralområde från 400 till 700 nm som stödjer fotosyntesen.</a:t>
            </a:r>
          </a:p>
          <a:p>
            <a:pPr marL="1077913" lvl="2" indent="-273050">
              <a:lnSpc>
                <a:spcPct val="100000"/>
              </a:lnSpc>
              <a:spcAft>
                <a:spcPts val="600"/>
              </a:spcAft>
            </a:pPr>
            <a:r>
              <a:rPr lang="en-US" sz="1800" i="0" dirty="0">
                <a:effectLst/>
                <a:latin typeface="Söhne"/>
              </a:rPr>
              <a:t>PPF: Mängd ljus som avges av en källa, i mol fotoner per sekund.</a:t>
            </a:r>
          </a:p>
          <a:p>
            <a:pPr marL="1077913" lvl="2" indent="-273050">
              <a:lnSpc>
                <a:spcPct val="100000"/>
              </a:lnSpc>
              <a:spcAft>
                <a:spcPts val="600"/>
              </a:spcAft>
            </a:pPr>
            <a:r>
              <a:rPr lang="en-US" sz="1800" i="0" dirty="0">
                <a:effectLst/>
                <a:latin typeface="Söhne"/>
              </a:rPr>
              <a:t>PPFD: Antal PAR-fotoner som landar på en yta per ytenhet och sekund.</a:t>
            </a:r>
          </a:p>
          <a:p>
            <a:pPr marL="1077913" lvl="2" indent="-273050">
              <a:lnSpc>
                <a:spcPct val="100000"/>
              </a:lnSpc>
              <a:spcAft>
                <a:spcPts val="600"/>
              </a:spcAft>
            </a:pPr>
            <a:r>
              <a:rPr lang="en-US" sz="1800" i="0" dirty="0">
                <a:effectLst/>
                <a:latin typeface="Söhne"/>
              </a:rPr>
              <a:t>PPE: Effektivitetsmått för PAR-fotoner som produceras per sekund per förbrukad energi.</a:t>
            </a:r>
          </a:p>
          <a:p>
            <a:pPr marL="1077913" lvl="2" indent="-273050">
              <a:lnSpc>
                <a:spcPct val="100000"/>
              </a:lnSpc>
              <a:spcAft>
                <a:spcPts val="600"/>
              </a:spcAft>
            </a:pPr>
            <a:r>
              <a:rPr lang="en-US" sz="1800" i="0" dirty="0">
                <a:effectLst/>
                <a:latin typeface="Söhne"/>
              </a:rPr>
              <a:t>DLI: Total mängd PAR-fotoner som en växt tar emot under 24 timmar, avgörande för att förstå ljusbehovet.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b="1" i="0" dirty="0">
                <a:effectLst/>
                <a:latin typeface="Söhne"/>
              </a:rPr>
              <a:t>Spektralselektivt bidrag till växtskydd</a:t>
            </a:r>
          </a:p>
          <a:p>
            <a:pPr marL="1077913" lvl="2" indent="-273050">
              <a:lnSpc>
                <a:spcPct val="100000"/>
              </a:lnSpc>
              <a:spcAft>
                <a:spcPts val="600"/>
              </a:spcAft>
            </a:pPr>
            <a:r>
              <a:rPr lang="en-US" sz="1800" i="0" dirty="0">
                <a:effectLst/>
                <a:latin typeface="Söhne"/>
              </a:rPr>
              <a:t>Ljusspektrumet påverkar växternas morfologi, näringsinnehåll och välbefinnande.</a:t>
            </a:r>
          </a:p>
          <a:p>
            <a:pPr marL="1077913" lvl="2" indent="-273050">
              <a:lnSpc>
                <a:spcPct val="100000"/>
              </a:lnSpc>
              <a:spcAft>
                <a:spcPts val="600"/>
              </a:spcAft>
            </a:pPr>
            <a:r>
              <a:rPr lang="en-US" sz="1800" i="0" dirty="0">
                <a:effectLst/>
                <a:latin typeface="Söhne"/>
              </a:rPr>
              <a:t>LED-belysning inomhus möjliggör exakt kontroll över ljusspektra, vilket påverkar grödans egenskaper som färg och smak, och kan förbättra smak och acceptans av inomhusodlade produkter.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2473311-B782-1A4E-A36B-DE7BCAFFF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334396E-DE5A-B897-58B8-3B7020B8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65011"/>
      </p:ext>
    </p:extLst>
  </p:cSld>
  <p:clrMapOvr>
    <a:masterClrMapping/>
  </p:clrMapOvr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E92F-FC19-6D06-325D-5DA3C7803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D2F38F1-1055-1433-34F4-819F0C20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Ljusets roll i växters tillväxt och utveckling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06481734-CDF6-8EA6-CFA9-C487DD3DE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21" y="1535373"/>
            <a:ext cx="11225872" cy="5097439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100" b="1" i="0" dirty="0">
                <a:effectLst/>
                <a:latin typeface="Söhne"/>
              </a:rPr>
              <a:t>Ljusintensitet och ljusvaraktighet:</a:t>
            </a:r>
          </a:p>
          <a:p>
            <a:pPr marL="1071563" lvl="1" indent="-357188">
              <a:lnSpc>
                <a:spcPct val="100000"/>
              </a:lnSpc>
            </a:pPr>
            <a:r>
              <a:rPr lang="en-US" sz="2100" i="0" dirty="0">
                <a:effectLst/>
                <a:latin typeface="Söhne"/>
              </a:rPr>
              <a:t>Förhållandet mellan ljusintensitet och fotosyntes är icke-linjärt; fotosyntesen ökar med ljusintensiteten upp till en viss punkt innan den planar ut.</a:t>
            </a:r>
          </a:p>
          <a:p>
            <a:pPr marL="1071563" lvl="1" indent="-357188">
              <a:lnSpc>
                <a:spcPct val="100000"/>
              </a:lnSpc>
            </a:pPr>
            <a:r>
              <a:rPr lang="en-US" sz="2100" i="0" dirty="0">
                <a:effectLst/>
                <a:latin typeface="Söhne"/>
              </a:rPr>
              <a:t>Justering av ljusexponeringens varaktighet kan främja tillväxt utan att öka intensiteten, med förlängda fotoperioder som leder till mer biomassa i vissa grödor.</a:t>
            </a:r>
          </a:p>
          <a:p>
            <a:pPr marL="714375" lvl="1" indent="-269875">
              <a:lnSpc>
                <a:spcPct val="100000"/>
              </a:lnSpc>
            </a:pPr>
            <a:r>
              <a:rPr lang="en-US" sz="2100" b="1" dirty="0">
                <a:latin typeface="Söhne"/>
              </a:rPr>
              <a:t>Slutsats</a:t>
            </a:r>
            <a:endParaRPr lang="en-US" sz="2100" b="1" i="0" dirty="0">
              <a:effectLst/>
              <a:latin typeface="Söhne"/>
            </a:endParaRPr>
          </a:p>
          <a:p>
            <a:pPr marL="1071563" lvl="1" indent="-357188">
              <a:lnSpc>
                <a:spcPct val="100000"/>
              </a:lnSpc>
            </a:pPr>
            <a:r>
              <a:rPr lang="en-US" sz="2100" i="0" dirty="0">
                <a:effectLst/>
                <a:latin typeface="Söhne"/>
              </a:rPr>
              <a:t>Att förstå de komplexa effekterna av ljusets våglängder, intensitet och varaktighet är avgörande för optimal växttillväxt. Modern forskning och teknik gör det möjligt att exakt kontrollera dessa faktorer i både naturliga och kontrollerade miljöer.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B36DF9-8748-96FC-F6C7-50175232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EB6F85F-5ACC-546F-8896-F6CA9734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83324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59C6D-D429-7C7B-0228-FB62CC45C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633" y="2673528"/>
            <a:ext cx="11347269" cy="281238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94C020"/>
                </a:solidFill>
                <a:latin typeface="+mn-lt"/>
              </a:rPr>
              <a:t>Kurs: </a:t>
            </a:r>
            <a:r>
              <a:rPr lang="en-GB" b="1" dirty="0">
                <a:solidFill>
                  <a:srgbClr val="94C020"/>
                </a:solidFill>
                <a:latin typeface="+mn-lt"/>
              </a:rPr>
              <a:t>VET-D2</a:t>
            </a:r>
            <a:br>
              <a:rPr lang="en-GB" b="1" dirty="0">
                <a:solidFill>
                  <a:srgbClr val="94C020"/>
                </a:solidFill>
                <a:latin typeface="+mn-lt"/>
              </a:rPr>
            </a:br>
            <a:r>
              <a:rPr lang="en-GB" b="1" dirty="0">
                <a:solidFill>
                  <a:srgbClr val="94C020"/>
                </a:solidFill>
                <a:latin typeface="+mn-lt"/>
              </a:rPr>
              <a:t>Modul: </a:t>
            </a:r>
            <a:r>
              <a:rPr lang="en-US" b="1" dirty="0">
                <a:solidFill>
                  <a:srgbClr val="94C020"/>
                </a:solidFill>
                <a:latin typeface="+mn-lt"/>
              </a:rPr>
              <a:t>Jordbruk med kontrollerad miljö</a:t>
            </a:r>
            <a:br>
              <a:rPr lang="en-GB" b="1" dirty="0">
                <a:solidFill>
                  <a:srgbClr val="94C020"/>
                </a:solidFill>
                <a:latin typeface="+mn-lt"/>
              </a:rPr>
            </a:br>
            <a:r>
              <a:rPr lang="en-GB" b="1" dirty="0">
                <a:solidFill>
                  <a:srgbClr val="94C020"/>
                </a:solidFill>
                <a:latin typeface="+mn-lt"/>
              </a:rPr>
              <a:t>Utbildningsenhet: </a:t>
            </a:r>
            <a:r>
              <a:rPr lang="en-US" b="1" dirty="0">
                <a:solidFill>
                  <a:srgbClr val="94C020"/>
                </a:solidFill>
                <a:latin typeface="+mn-lt"/>
              </a:rPr>
              <a:t>Att bemästra vertikal odling</a:t>
            </a:r>
            <a:endParaRPr lang="en-GB" b="1" dirty="0">
              <a:solidFill>
                <a:srgbClr val="94C020"/>
              </a:solidFill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3480B5-24EA-F078-8AFA-9CEF68721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57437"/>
            <a:ext cx="9144000" cy="100731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Författare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Jan Skvaril, MDU</a:t>
            </a:r>
          </a:p>
        </p:txBody>
      </p:sp>
    </p:spTree>
    <p:extLst>
      <p:ext uri="{BB962C8B-B14F-4D97-AF65-F5344CB8AC3E}">
        <p14:creationId xmlns:p14="http://schemas.microsoft.com/office/powerpoint/2010/main" val="23652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4EEA4-C141-79D1-78B1-F2BE81AE3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8DBA382-A042-4217-9227-3F6FCD6D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 som miljöfaktor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6C18D48A-D8CD-E41E-1F2B-74CD50D91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5720295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Ljus, inklusive UV, synligt ljus och infraröd strålning, är avgörande för fotosyntes och växttillväxt, där det synliga spektrumet (400-700 nm) är viktigast.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Utnyttja ljus för fotosyntes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Klorofyll a och b i kloroplasterna fångar upp energi från PAR och underlättar ljusberoende reaktioner för att producera ATP, NADPH och syre.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Växternas reaktioner på ljus</a:t>
            </a:r>
          </a:p>
          <a:p>
            <a:pPr marL="1071563" lvl="1" indent="-261938">
              <a:lnSpc>
                <a:spcPct val="100000"/>
              </a:lnSpc>
              <a:tabLst>
                <a:tab pos="714375" algn="l"/>
              </a:tabLst>
            </a:pPr>
            <a:r>
              <a:rPr lang="en-US" sz="2000" i="0" dirty="0">
                <a:effectLst/>
                <a:latin typeface="Söhne"/>
              </a:rPr>
              <a:t>Växter anpassar sig till ljusintensitet och spektrumförändringar, vilket påverkar fotomorfogenes, fotoperiodism och fototropism, vilket är avgörande för överlevnad.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45F52EA-1976-8685-F44B-9482E90A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F6DF9D6-9E00-3300-3CA2-3A3A7AB3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9AA8F-3BC7-A73E-88BB-3BE6EDC3E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65" y="1110893"/>
            <a:ext cx="5379085" cy="40343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C24578-4AC7-930E-7AF7-6DA0265BACCF}"/>
              </a:ext>
            </a:extLst>
          </p:cNvPr>
          <p:cNvSpPr txBox="1"/>
          <p:nvPr/>
        </p:nvSpPr>
        <p:spPr>
          <a:xfrm>
            <a:off x="7053618" y="5279132"/>
            <a:ext cx="46470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Reaktion hos bladgrönsaker på olika ljuskvalitet.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Effekterna av en ökning av de specifika våglängdsområdena på tillväxt och fytokemiskt innehåll i bladgrönsaker sammanfattas. (Wong et al. 2020)</a:t>
            </a:r>
          </a:p>
        </p:txBody>
      </p:sp>
    </p:spTree>
    <p:extLst>
      <p:ext uri="{BB962C8B-B14F-4D97-AF65-F5344CB8AC3E}">
        <p14:creationId xmlns:p14="http://schemas.microsoft.com/office/powerpoint/2010/main" val="601414042"/>
      </p:ext>
    </p:extLst>
  </p:cSld>
  <p:clrMapOvr>
    <a:masterClrMapping/>
  </p:clrMapOvr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B7E11-7875-EDAF-1116-067DA2BF2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9485E9D-6FAF-6C4E-F427-0E5EC086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 som miljöfaktor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E1365222-BC65-D650-EAF2-CBA34455A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Fotosyntetiska pigment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Klorofyller absorberar ljus för fotosyntesen, med tillbehörspigment som karotenoider som breddar ljusabsorptionen och skyddar mot alltför mycket ljus.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Växters fotoreceptorer och ljusperception: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Växter har specialiserade fotoreceptorer (UVR8, kryptokromer</a:t>
            </a:r>
            <a:r>
              <a:rPr lang="en-US" sz="2000" i="0" dirty="0">
                <a:effectLst/>
                <a:latin typeface="Söhne"/>
              </a:rPr>
              <a:t>, </a:t>
            </a:r>
            <a:r>
              <a:rPr lang="en-US" sz="2000" i="0" dirty="0" err="1">
                <a:effectLst/>
                <a:latin typeface="Söhne"/>
              </a:rPr>
              <a:t>fototropiner, </a:t>
            </a:r>
            <a:r>
              <a:rPr lang="en-US" sz="2000" i="0" dirty="0" err="1">
                <a:effectLst/>
                <a:latin typeface="Söhne"/>
              </a:rPr>
              <a:t>zeitluper</a:t>
            </a:r>
            <a:r>
              <a:rPr lang="en-US" sz="2000" i="0" dirty="0">
                <a:effectLst/>
                <a:latin typeface="Söhne"/>
              </a:rPr>
              <a:t>, fytokromer) för UV-B, blått/UV-A och rött/svårrött ljus, som reglerar olika tillväxtprocesser.</a:t>
            </a:r>
            <a:endParaRPr lang="en-US" sz="18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9238E9B-A37D-3DD9-6644-DC72EFA9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C101FA6-C956-97A6-B3CF-5B940C84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54922"/>
      </p:ext>
    </p:extLst>
  </p:cSld>
  <p:clrMapOvr>
    <a:masterClrMapping/>
  </p:clrMapOvr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F9E73-251A-D0E4-7BF3-1D1B83AD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E5FF86B-321D-B976-E816-4F32E022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Förbättrad kvalitet på bladgrönsaker med LED-belysning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770D321-E045-88C0-10D8-E9EF48485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LED-tekniken manipulerar ljusspektra för att förbättra tillväxt, smak och näring i bladgrönsaker, med fokus på sallad.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Utmaningar inom LED-belysningstillämpningar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Svårigheter att hitta optimala belysningsrecept på grund av art-/kulturspecifika reaktioner och experimentella variationer.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Effekter av rött och blått ljus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Rött ljus förbättrar bladutvecklingen och ackumuleringen av näringsämnen; blått ljus påverkar klorofyllhalten, bladtjockleken och morfogeniska reaktioner.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Andra synliga våglängder och växttillväxt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Det gröna och gula ljusets effekter på fotosyntes och tillväxt är mindre kända och kräver ytterligare forskning.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Fjärrrött ljus påverkar fotosyntesen och morfogenetiska signaler och uppvisar komplexa interaktioner med andra spektra.</a:t>
            </a:r>
            <a:endParaRPr lang="en-US" sz="18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A99C28B-D7B1-1503-F96B-C1B277FC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4E1910C-14E6-4FA8-6B5E-D9E7F58B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50688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AFB97-6EB8-0E7B-5C79-B12C96B6C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2E04401-3429-578E-EFA2-A0816B06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Förbättrad kvalitet på bladgrönsaker med LED-belysning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30E1F78-EB16-4077-3195-2C7944228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Ljuskvalitet och fytokemikalier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LED-belysning påverkar ackumuleringen av sekundära metaboliter, vilket påverkar bladgrönsakers närings- och smakegenskaper.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Bevarande efter skörd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Ljusbehandling efter skörd kan bibehålla eller förbättra näringsmässiga och sensoriska egenskaper, vilket visar LED-teknikens användbarhet utöver tillväxt.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Slutsats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LED-belysning ger exakt kontroll över miljöförhållandena för att optimera bladgrönsakernas tillväxt och näringsvärde, och pågående forskning syftar till att maximera fördelarna för jordbruket.</a:t>
            </a:r>
            <a:endParaRPr lang="en-US" sz="18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B0C1477-FFDB-6DA4-0C10-DF18BEF99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E45F20-3F77-F0EB-A638-A77E91AF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5632"/>
      </p:ext>
    </p:extLst>
  </p:cSld>
  <p:clrMapOvr>
    <a:masterClrMapping/>
  </p:clrMapOvr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73FCF-71D8-54EB-7E4E-B0472235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DB865F2-6914-5229-49A6-E1BCCB73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21564F6-08BD-5FF5-AFAC-2E63DB4AE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Övergång till LED-teknik på grund av dess energieffektivitet, ljuskvalitet och spektrala inställningsmöjligheter.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LED jämfört med traditionella </a:t>
            </a:r>
            <a:r>
              <a:rPr lang="en-US" sz="2000" b="1" i="0" dirty="0">
                <a:effectLst/>
                <a:latin typeface="Söhne"/>
              </a:rPr>
              <a:t>ljuskällor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LED-lampor föredras för sin högre fotosyntetiska fotonflödesdensitet (PPFD) och spektrala avstämning, vilket förbättrar växternas tillväxt och näringsnivåer.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Utklassar traditionella källor som HPS och lysrör när det gäller energieffektivitet och livslängd.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Utvecklingen av LED-lampor omfattar ökad fotosyntetisk fotoneffektivitet (PPE) och fullspektrumfunktioner som efterliknar solljus.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Nya framsteg inom LED-teknik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Kontinuerliga förbättringar av LED-effektiviteten, inställbara ljusspektrum och innovationer som Osrams 6-kanals LED-modulsystem för exakt spektralstyrning.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Utvecklingen syftar till att hantera utmaningar som ljusgenomsläpp och jämnhet samt minska energiförbrukningen.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B5621AE-A89F-CD1A-1F9B-368DDD31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0E20D9B-076D-2048-BFE8-150BB0B0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85457"/>
      </p:ext>
    </p:extLst>
  </p:cSld>
  <p:clrMapOvr>
    <a:masterClrMapping/>
  </p:clrMapOvr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ABE8D-EE7C-7690-D2BB-0FDEFCE07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1136D9C-95EF-F1B8-67EB-612948D0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587E3F9-2A8A-80EC-9FC0-BA956BFF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3DB3EB-EF89-AA79-49E6-AAB736D9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2033B-1A9D-2AFD-EDA3-A00610094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33" y="1556816"/>
            <a:ext cx="7139658" cy="46820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F9DBF4-7174-D3D7-9F85-FCC2A53BB00B}"/>
              </a:ext>
            </a:extLst>
          </p:cNvPr>
          <p:cNvSpPr txBox="1"/>
          <p:nvPr/>
        </p:nvSpPr>
        <p:spPr>
          <a:xfrm>
            <a:off x="8328453" y="1599100"/>
            <a:ext cx="355733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OSRAM PHYTOFY RL LED-system med 6 inställbara färgkanaler, som kan användas trådlöst och oberoende av varandra. Med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tillstånd från OSRAM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(https://www.osram.com).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 bild av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Phillips 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GreenPower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LED-modul med belysning av skärmtak.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Illustrerar fördelen med enhetligt, diffust ljus för närmare placering av armaturer och ökad kapacitet för vertikal stapling av gårdar.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3764720434"/>
      </p:ext>
    </p:extLst>
  </p:cSld>
  <p:clrMapOvr>
    <a:masterClrMapping/>
  </p:clrMapOvr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9F41-974A-CB17-CD63-E51131335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2527A32-254A-224A-2213-485DDC4C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14CFD89-C993-CEC6-784D-DF4482DC7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Fördelar med LED-lampor jämfört med </a:t>
            </a:r>
            <a:r>
              <a:rPr lang="en-US" sz="2000" b="1" i="0" dirty="0">
                <a:effectLst/>
                <a:latin typeface="Söhne"/>
              </a:rPr>
              <a:t>solljus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Spektral kontroll: Dynamisk LED-belysning gör att inställningen kan matcha fotosyntetiska pigment, vilket möjliggör tillväxt på icke-traditionella platser.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Konsekvent belysning: LED-lampor erbjuder en konstant ljuskälla, vilket potentiellt kan förbättra tillväxtcykler och avkastning.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Bekämpning av skadedjur och sjukdomar: Specifika ljusspektrum kan bidra till att minska reproduktionen av skadedjur och spridningen av sjukdomar.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Spektral </a:t>
            </a:r>
            <a:r>
              <a:rPr lang="en-US" sz="2000" b="1" i="0" dirty="0">
                <a:effectLst/>
                <a:latin typeface="Söhne"/>
              </a:rPr>
              <a:t>solavskärmning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Banbrytande teknik som optimerar solljus för växttillväxt, med tonvikt på våglängder för rött ljus med självlysande filmer.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Självlysande filmer förstärker solljusets röda spektrum, vilket ökar fotosyntesens effektivitet och skördarna.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699E1C6-1DDC-0D01-FC31-8A1DFF6E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A3B68AC-A7A2-CEB3-089B-49FCFEA2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40771"/>
      </p:ext>
    </p:extLst>
  </p:cSld>
  <p:clrMapOvr>
    <a:masterClrMapping/>
  </p:clrMapOvr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E1D6B-C1BF-A920-03D7-7618A440A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0572F89-DAD9-58BE-0AF5-9CEC40FE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51611A4-AC68-37B0-4510-FC671F26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5E78565-7241-A890-5187-AAF98AD1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A1F786-55FE-250A-DA3C-2D1C84815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B426A-3874-408F-478A-9950B72BD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" y="1690688"/>
            <a:ext cx="7324534" cy="43513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3D261-EB1C-E2FC-CC3F-FEB8C3DBA615}"/>
              </a:ext>
            </a:extLst>
          </p:cNvPr>
          <p:cNvSpPr txBox="1"/>
          <p:nvPr/>
        </p:nvSpPr>
        <p:spPr>
          <a:xfrm>
            <a:off x="8162734" y="1752601"/>
            <a:ext cx="360983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Kvantprickfilm av kopparindiumsulfid justerar solspektrumet för mer röda våglängder i växthus. Tillstånd från 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Ubigro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(https://ubigro.com).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Filmer med rött färgämne i växthus förbättrar tillväxten av bladgrönsaker.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Visar solljusets omvandling till högre rödhalt genom absorption av gröna fotoner.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b,c) Med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tillstånd från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http://www.lleaf.com.au/.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 bild av luminescerande solkoncentrator (LSC): utnyttjar solljus för elproduktion och anpassar det transmitterade ljusets spektrum för optimal tillväxt.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4144245743"/>
      </p:ext>
    </p:extLst>
  </p:cSld>
  <p:clrMapOvr>
    <a:masterClrMapping/>
  </p:clrMapOvr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6878E-5F47-FEB4-957F-20A8238A6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88E5354-90A4-5AF4-D07A-D553B09E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FAA6636-3B49-279E-69F0-6CBAB7118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Omdirigering av ljus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Optiska fibrer och solljuskoncentratorer hanterar överdriven och otillräcklig ljusexponering och säkerställer jämn ljusfördelning över växtskikten.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OFD-system (Optical Fiber Daylighting) använder solfångare, optiska fibrer och diffusorer för effektiv ljusöverföring inomhus.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Innovationer inom jordbruksmetoder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Utvecklingen av teknik för spektral solavskärmning och ljusomdirigering innebär betydande framsteg, vilket utlovar ökad skördeavkastning och hållbara vertikala odlingar.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1F8F68E-8643-78EA-764A-AB3A6467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0AA7433-3C7E-9C4B-96E4-21DE4E0C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15007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BEE0-12BB-BC4A-7462-06A0A43A8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C6109E6-075A-4C8D-2D07-35C77E0A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5DB714C-7884-A459-4AD4-680CE3402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AE2A7EE-D98B-474A-6C2D-EAAEA42A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78281-E8D6-ED48-6AEB-39FC7FF56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83" y="1548472"/>
            <a:ext cx="8352455" cy="37086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3AF73A-91F7-8426-FE45-540EE54DFE33}"/>
              </a:ext>
            </a:extLst>
          </p:cNvPr>
          <p:cNvSpPr txBox="1"/>
          <p:nvPr/>
        </p:nvSpPr>
        <p:spPr>
          <a:xfrm>
            <a:off x="1799714" y="5455417"/>
            <a:ext cx="7794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 bild visar integrationen av passiva/aktiva solfångare, optiska fibrer och ljusdiffusorer. Infälld bild visar omdirigerat ljus via optiska fibrer och diffusorer på ett odlingsställ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. 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1839807109"/>
      </p:ext>
    </p:extLst>
  </p:cSld>
  <p:clrMapOvr>
    <a:masterClrMapping/>
  </p:clrMapOvr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254"/>
            <a:ext cx="6688540" cy="49746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/>
              <a:t>Jordbruk i kontrollerad miljö (CEA):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CEA är en teknikbaserad metod för växtproduktion som optimerar växternas tillväxt genom exakt kontroll av miljöfaktorer som temperatur, luftfuktighet, ljusintensitet, ljusspektrum och CO2-koncentration.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Används i miljöer som växthus, inomhusodling och vertikal odling, vilket möjliggör odling året runt, högre avkastning och effektiv vattenanvändning.</a:t>
            </a:r>
          </a:p>
          <a:p>
            <a:pPr>
              <a:lnSpc>
                <a:spcPct val="110000"/>
              </a:lnSpc>
            </a:pPr>
            <a:r>
              <a:rPr lang="en-GB" sz="1800" b="1" dirty="0"/>
              <a:t>Vertikal odling (VF):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Innebär odling av grödor i vertikala lager, ofta i en kontrollerad miljö, med hjälp av jordfria odlingsmetoder som hydroponik, aeroponik eller akvaponik.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Utnyttjar vertikalt utrymme för att avsevärt öka skörden per kvadratmeter jämfört med traditionella jordbruksmetoder.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501D7-A08C-DDBF-A957-BF5421521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78"/>
          <a:stretch/>
        </p:blipFill>
        <p:spPr bwMode="auto">
          <a:xfrm>
            <a:off x="7526740" y="780371"/>
            <a:ext cx="3211785" cy="2190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Swegreen">
            <a:extLst>
              <a:ext uri="{FF2B5EF4-FFF2-40B4-BE49-F238E27FC236}">
                <a16:creationId xmlns:a16="http://schemas.microsoft.com/office/drawing/2014/main" id="{37F9A53C-BFDF-48C0-CC08-DC1A23AEE7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 bwMode="auto">
          <a:xfrm>
            <a:off x="7526740" y="3184610"/>
            <a:ext cx="3211785" cy="1928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4D04FE-59B8-B178-FE7D-48AB4F3FF301}"/>
              </a:ext>
            </a:extLst>
          </p:cNvPr>
          <p:cNvSpPr txBox="1"/>
          <p:nvPr/>
        </p:nvSpPr>
        <p:spPr>
          <a:xfrm>
            <a:off x="7452600" y="5279132"/>
            <a:ext cx="42444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Exempel på a) växtfabrik med artificiell belysning (PFAL) - </a:t>
            </a:r>
            <a:r>
              <a:rPr lang="en-GB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AeroFarms </a:t>
            </a:r>
            <a:r>
              <a:rPr lang="en-GB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(van </a:t>
            </a:r>
            <a:r>
              <a:rPr lang="en-GB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Delten </a:t>
            </a:r>
            <a:r>
              <a:rPr lang="en-GB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et al., 2021), och b) vertikal odlingsenhet för inomhusbruk installerad i en stor livsmedelsbutik (Swegreen, Stockholm)</a:t>
            </a:r>
            <a:endParaRPr lang="sv-SE" sz="1600" b="1" i="1" dirty="0">
              <a:solidFill>
                <a:srgbClr val="1F497D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51301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B23D2-4F03-8E39-8C65-9D9BB92E0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D058621-24BC-33FE-274B-9CE10C45B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E0F15D4-33E8-D711-241C-9FD53F96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Smarta </a:t>
            </a:r>
            <a:r>
              <a:rPr lang="en-US" sz="2000" b="1" i="0" dirty="0">
                <a:effectLst/>
                <a:latin typeface="Söhne"/>
              </a:rPr>
              <a:t>hybridbelysningssystem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Övergången till inomhusodling har ökat elförbrukningen avsevärt, särskilt för artificiell belysning i växtfabriker.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Smarta hybridsystem blandar naturligt och artificiellt ljus, i syfte att minska energianvändningen och stödja städernas elnät.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Implementering och utmaningar med smarta hybridbelysningssystem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Utnyttja solljus och solcellspaneler för energi, vilket innebär utmaningar när det gäller energiomvandlingens effektivitet och förluster.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Anpassa dagsljussystem för jordbruk så att de uppfyller de krav på ljusintensitet och spektra som fotosyntesen kräver.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Fördelar med smarta hybridbelysningssystem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Automatisk justering av artificiell belysning baserat på solljus i realtid, vilket minskar elförbrukning, kostnader och miljöpåverkan.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Användning av naturligt ljus främjar växternas tillväxt och kan öka avkastningen.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54BB178-83CE-00E3-3351-85EDCBF6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</a:t>
            </a:r>
            <a:r>
              <a:rPr lang="en-US" u="sng" dirty="0"/>
              <a:t>LED-belysning i vertikalt </a:t>
            </a:r>
            <a:r>
              <a:rPr lang="en-US" dirty="0"/>
              <a:t>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89CD49B-90EA-B500-9C31-A62D33AC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96271"/>
      </p:ext>
    </p:extLst>
  </p:cSld>
  <p:clrMapOvr>
    <a:masterClrMapping/>
  </p:clrMapOvr>
</p:sld>
</file>

<file path=ppt/slides/slide3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59FB9-1161-19B3-69B1-EB397F73B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05DE50E-9AE6-BA09-5145-48620B21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01347B1-D3BA-76BC-9EC5-EF678AF6C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269A723-5664-93B1-B4A6-ED172A1E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A274A-1A21-34F6-3ED0-4029DE807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08" y="1523845"/>
            <a:ext cx="6569629" cy="38554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6BF0E5-3A03-16FE-4802-5B35607F1F72}"/>
              </a:ext>
            </a:extLst>
          </p:cNvPr>
          <p:cNvSpPr txBox="1"/>
          <p:nvPr/>
        </p:nvSpPr>
        <p:spPr>
          <a:xfrm>
            <a:off x="1107559" y="5525353"/>
            <a:ext cx="10139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 jämför ett smart hybridbelysningssystem med ett fristående artificiellt belysningssystem och lyfter fram det smarta systemets viktigaste funktion: en sensor som övervakar ljusintensiteten för växter och aktiverar artificiell belysning när det behövs, helt automatiskt.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2078165103"/>
      </p:ext>
    </p:extLst>
  </p:cSld>
  <p:clrMapOvr>
    <a:masterClrMapping/>
  </p:clrMapOvr>
</p:sld>
</file>

<file path=ppt/slides/slide3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404B6-0ADE-3395-DE3E-2E40D81AC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9CE597F-50A6-1F42-3627-1F2674031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AA7C961-4B55-FFD3-128F-E55CC7919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Ekonomiska och miljömässiga </a:t>
            </a:r>
            <a:r>
              <a:rPr lang="en-US" sz="2000" b="1" i="0" dirty="0">
                <a:effectLst/>
                <a:latin typeface="Söhne"/>
              </a:rPr>
              <a:t>effekter av smarta hybridsystem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Det är nödvändigt att göra en bedömning av de initiala kostnaderna i förhållande till långsiktiga besparingar och miljöfördelar.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Hybridsystem som kombinerar LED med solljus kan ge energibesparingar på upp till 70 %, vilket ger ett hållbart alternativ för stadsodling.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Framtidsutsikter för LED-belysning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De tekniska framstegen inom LED-belysning har varit till stor nytta för det moderna jordbruket.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Trots den höga energiförbrukningen minskar driftskostnaderna tack vare förbättringar i LED-effektivitet och design.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Alternativ som spektrumformande filmer och optiska fiberbaserade system erbjuder miljövänliga lösningar men är beroende av ekonomisk bärkraft.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Smart hybridbelysning, som kombinerar naturligt och artificiellt ljus, framstår som en hållbar lösning som ger stora energibesparingar och en jämn belysning av odlingarna.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8FA557D-99AA-6264-18DD-2D7533895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84A95E9-709A-F438-35F4-4319967B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49966"/>
      </p:ext>
    </p:extLst>
  </p:cSld>
  <p:clrMapOvr>
    <a:masterClrMapping/>
  </p:clrMapOvr>
</p:sld>
</file>

<file path=ppt/slides/slide3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B94E0-1AE4-BF5E-AB83-74CA27893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2F15009-4625-E9E4-A944-A5593E53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26B7C7D-58E6-7455-1DCC-BB9A60E03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Näringsbehov och näringstillförsel i hydroponisk odling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Mål: Effektivt tillhandahålla viktiga näringsämnen, vatten och syre till växter.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Näringsämnen tillförs genom en väl utformad formel som kräver snabb påfyllning.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Viktiga näringsämnen för växttillväxt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Sjutton essentiella näringsämnen krävs, uppdelade i makronäringsämnen (N, P, K, Ca, Mg, S) och mikronäringsämnen (Cl, Fe, B, Mn, Na, Zn, Cu, Mo).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Väte (H), syre (O) och kol (C) härrör från vatten och CO</a:t>
            </a:r>
            <a:r>
              <a:rPr lang="en-US" sz="2000" i="0" baseline="-25000" dirty="0">
                <a:effectLst/>
                <a:latin typeface="Söhne"/>
              </a:rPr>
              <a:t>2</a:t>
            </a:r>
            <a:r>
              <a:rPr lang="en-US" sz="2000" i="0" dirty="0">
                <a:effectLst/>
                <a:latin typeface="Söhne"/>
              </a:rPr>
              <a:t> 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Nya tillskott är kisel (Si) för stressresistens och nickel (Ni) som enzymaktivator, även om Ni ofta utelämnas i recept för hydroponisk odling.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E9B8939-0173-3C35-8E01-5D07C092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2090A83-75F2-C791-2185-E5087EE3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45158"/>
      </p:ext>
    </p:extLst>
  </p:cSld>
  <p:clrMapOvr>
    <a:masterClrMapping/>
  </p:clrMapOvr>
</p:sld>
</file>

<file path=ppt/slides/slide3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5D00E-25A8-284F-8099-9929B83B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02A6478-999B-9A6C-0C61-95E11AD9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F38250D-1824-6076-15A6-6DB6F1CD0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Formel och beredning av näringslösning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Påverkas av grödans typ, tillväxtstadium och förhållanden, vilket kräver justeringar för ljus och temperatur.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Användning av konsekventa koncentrationer av näringsämnen i kontrollerade miljöer, mätt med elektrisk konduktivitet (EC).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Anpassade lösningar kan behövas och det finns ingen universalformel. Vanligt förekommande formler är Hoagland, Modified </a:t>
            </a:r>
            <a:r>
              <a:rPr lang="en-US" sz="2000" i="0" dirty="0" err="1">
                <a:effectLst/>
                <a:latin typeface="Söhne"/>
              </a:rPr>
              <a:t>Sonneveld</a:t>
            </a:r>
            <a:r>
              <a:rPr lang="en-US" sz="2000" i="0" dirty="0">
                <a:effectLst/>
                <a:latin typeface="Söhne"/>
              </a:rPr>
              <a:t>, Jack's och UA CEAC.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latin typeface="Söhne"/>
              </a:rPr>
              <a:t>Förberedelseprocess</a:t>
            </a:r>
            <a:endParaRPr lang="en-US" sz="2000" b="1" i="0" dirty="0">
              <a:effectLst/>
              <a:latin typeface="Söhne"/>
            </a:endParaRP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Näringsblandningar kan förblandas eller tillverkas av enskilda komponenter för specifika grödbehov, med hjälp av vattenlösliga, högrena gödselmedel.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 att skapa koncentrerade stamlösningar, vanligtvis med 50x eller 100x koncentration, för att undvika olösliga utfällningar, krävs ofta separation i två tankar för kemisk stabilitet.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Riktlinjer och formler för beredning av lösningar som finns tillgängliga i litteraturen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6EE6859-D5B6-4A1C-77FB-E62DEF132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FF633D3-5D7A-1B1C-1A45-A413E42E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79640"/>
      </p:ext>
    </p:extLst>
  </p:cSld>
  <p:clrMapOvr>
    <a:masterClrMapping/>
  </p:clrMapOvr>
</p:sld>
</file>

<file path=ppt/slides/slide3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11822-AB4D-EAA9-9666-764C71E0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9513116-EB26-2702-CB6E-18DA2DB91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FDAFDFC-1702-45F1-9D6B-034C82D5D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Upptag av näringslösning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Påfyllningspraxis varierar mellan olika växtarter och sorter på grund av att näringsämnen och vattenupptagningsförmåga skiljer sig åt.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Grödor med korta cykler behöver kanske inte justera lösningen inom en cykel, medan grödor med långa cykler kan behöva justeras, särskilt vid övergången mellan olika tillväxtstadier.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Rutinmässig övervakning är beroende av EC- och pH-mätningar på grund av den höga kostnaden och komplexiteten för detaljerad näringsprofilering.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922ADAC-9763-7D0F-25E8-F74D6910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4711F17-88F4-C2C0-1221-7573E288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141C9A-5BEE-BAC8-75F9-909FC9307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421819"/>
              </p:ext>
            </p:extLst>
          </p:nvPr>
        </p:nvGraphicFramePr>
        <p:xfrm>
          <a:off x="3341914" y="4153462"/>
          <a:ext cx="5976258" cy="116916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57226">
                  <a:extLst>
                    <a:ext uri="{9D8B030D-6E8A-4147-A177-3AD203B41FA5}">
                      <a16:colId xmlns:a16="http://schemas.microsoft.com/office/drawing/2014/main" val="850186015"/>
                    </a:ext>
                  </a:extLst>
                </a:gridCol>
                <a:gridCol w="1944608">
                  <a:extLst>
                    <a:ext uri="{9D8B030D-6E8A-4147-A177-3AD203B41FA5}">
                      <a16:colId xmlns:a16="http://schemas.microsoft.com/office/drawing/2014/main" val="758040805"/>
                    </a:ext>
                  </a:extLst>
                </a:gridCol>
                <a:gridCol w="3274424">
                  <a:extLst>
                    <a:ext uri="{9D8B030D-6E8A-4147-A177-3AD203B41FA5}">
                      <a16:colId xmlns:a16="http://schemas.microsoft.com/office/drawing/2014/main" val="680232248"/>
                    </a:ext>
                  </a:extLst>
                </a:gridCol>
              </a:tblGrid>
              <a:tr h="29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Grupp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Element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 dirty="0">
                          <a:effectLst/>
                        </a:rPr>
                        <a:t>Kommentar</a:t>
                      </a:r>
                      <a:endParaRPr lang="sv-SE" sz="1600" dirty="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653538"/>
                  </a:ext>
                </a:extLst>
              </a:tr>
              <a:tr h="29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I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 , NH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 , P, K, Mn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Aktiv uppdatering, snabb borttagning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5675540"/>
                  </a:ext>
                </a:extLst>
              </a:tr>
              <a:tr h="29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II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Mg, S, Fe, Zn, Cu, Mo, Cl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Mellanliggande upptag, mellanliggande avlägsnande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462031"/>
                  </a:ext>
                </a:extLst>
              </a:tr>
              <a:tr h="29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II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Ca, B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 dirty="0">
                          <a:effectLst/>
                        </a:rPr>
                        <a:t>Passivt upptag, långsam borttransport</a:t>
                      </a:r>
                      <a:endParaRPr lang="sv-SE" sz="1600" dirty="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6804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7316A2-3526-3322-4165-34F1D6320484}"/>
              </a:ext>
            </a:extLst>
          </p:cNvPr>
          <p:cNvSpPr txBox="1"/>
          <p:nvPr/>
        </p:nvSpPr>
        <p:spPr>
          <a:xfrm>
            <a:off x="2266178" y="5611474"/>
            <a:ext cx="7450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Upptag av essentiella element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Niu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et al., 2022)</a:t>
            </a:r>
          </a:p>
        </p:txBody>
      </p:sp>
    </p:spTree>
    <p:extLst>
      <p:ext uri="{BB962C8B-B14F-4D97-AF65-F5344CB8AC3E}">
        <p14:creationId xmlns:p14="http://schemas.microsoft.com/office/powerpoint/2010/main" val="2888367523"/>
      </p:ext>
    </p:extLst>
  </p:cSld>
  <p:clrMapOvr>
    <a:masterClrMapping/>
  </p:clrMapOvr>
</p:sld>
</file>

<file path=ppt/slides/slide3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A5AFC-AB09-BB95-7D93-974252A36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0F65002-8741-6276-719B-95302495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73348AE-D5BF-F067-E06B-C309B7DB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pH och vattenkvalitet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Optimalt pH-värde för hydroponiska lösningar är mellan 5,5 och 6,5, med regelbundna justeringar som behövs för växternas hälsa.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Vattentemperatur och luftning påverkar halterna av upplöst syre, vilket är avgörande för rötternas respiration.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Analys av vattenkvaliteten är avgörande för att förbereda näringslösningar, med strategier för att hantera jonackumulering i recirkulerande system.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System för hantering av näringsämnen (NMS)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Essentiella element kräver exakta koncentrationer och förhållanden, och realtidsövervakning är en utmaning på grund av kostnaden och utvecklingsstadiet för jonspecifika sensorer.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Systemen använder ofta elektrokonduktivitet (EC) och vattennivåsensorer för att hantera den totala jonkoncentrationen.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System med sluten krets justeras baserat på återkoppling; system med öppen krets, som är enklare och billigare, saknar återkopplingskontroller, vilket innebär utmaningar för varierande näringsbehov.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AA5E011-FD92-F9A1-324D-70FD8FCE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E9F2811-B6AA-9049-5C5A-AEF5F8CB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31679"/>
      </p:ext>
    </p:extLst>
  </p:cSld>
  <p:clrMapOvr>
    <a:masterClrMapping/>
  </p:clrMapOvr>
</p:sld>
</file>

<file path=ppt/slides/slide3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9B61-D1C8-54DD-F791-72421962C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B434A7C-47A3-A6A2-9AD9-D863A5F21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8906983-3F4E-6171-9C6F-C4643923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1B1128-ACE3-0E65-A4C5-C4BE231A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62150-FE57-D754-E0AE-AFF6386BD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41" y="1690688"/>
            <a:ext cx="7084425" cy="38426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0F244-E7BD-9B47-D14E-13225DD2FADC}"/>
              </a:ext>
            </a:extLst>
          </p:cNvPr>
          <p:cNvSpPr txBox="1"/>
          <p:nvPr/>
        </p:nvSpPr>
        <p:spPr>
          <a:xfrm>
            <a:off x="2208614" y="5768505"/>
            <a:ext cx="7450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Exempel på arkitektur för system för hantering av näringsämnen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(Ban et al., 2020)</a:t>
            </a:r>
          </a:p>
        </p:txBody>
      </p:sp>
    </p:spTree>
    <p:extLst>
      <p:ext uri="{BB962C8B-B14F-4D97-AF65-F5344CB8AC3E}">
        <p14:creationId xmlns:p14="http://schemas.microsoft.com/office/powerpoint/2010/main" val="4091699216"/>
      </p:ext>
    </p:extLst>
  </p:cSld>
  <p:clrMapOvr>
    <a:masterClrMapping/>
  </p:clrMapOvr>
</p:sld>
</file>

<file path=ppt/slides/slide3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54172-5558-1270-D958-A4B123C0F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F1D0950-3587-9A4D-A921-B30A8C22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4EAEE2AD-4D8C-650D-42D1-D0F43E48A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Sensorteknik och automation: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Avgörande för effektiv miljöhantering, med hjälp av sensorer och ställdon för att övervaka och styra förhållanden som temperatur, luftfuktighet, ljusintensitet, CO2-nivåer, näringskoncentration och pH-nivåer.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System för mätning av näringsämnen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Framsteg inom jonselektiv avkänning av näringsämnen och AI-verktyg för realtidsövervakning ökar precisionen i hanteringen av näringsämnen.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System för övervakning och styrning av anläggningar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IoT-tekniken möjliggör kontinuerlig övervakning och kontroll, med visuella sensorer, klorofyllfluorescenssensorer och spektralsensorer som bidrar till bedömning av växthälsa och miljöhantering.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48EBF57-F719-D3E7-8CDA-050774F6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1F2571D-2896-5DCD-F91C-758C11DEB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7121"/>
      </p:ext>
    </p:extLst>
  </p:cSld>
  <p:clrMapOvr>
    <a:masterClrMapping/>
  </p:clrMapOvr>
</p:sld>
</file>

<file path=ppt/slides/slide3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1919D-0F38-0E01-A68B-8B5714CD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DA7A7E4-A053-4895-2C9E-8396E163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7A7B7AB-1907-3E6D-5BD1-01BB1280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5935FB0-9045-C977-0ABB-AC18BA7A4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B1CC6-D207-E556-5FEB-E10D6610B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7319343" cy="42363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12D30D-27A8-A7FC-F54E-A3B2A34EAB08}"/>
              </a:ext>
            </a:extLst>
          </p:cNvPr>
          <p:cNvSpPr txBox="1"/>
          <p:nvPr/>
        </p:nvSpPr>
        <p:spPr>
          <a:xfrm>
            <a:off x="8247016" y="1746749"/>
            <a:ext cx="32134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Hydroponiska näringsövervakningsmetoder omfattar: (a) visuell bedömning av växtsymtom; (b) EC- och pH-utvärdering; (c) jonkromatografi; (d) salttester; (e) analys av bladvävnad; och (f) jonspecifik analys med jonselektiva elektroder.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3030183845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1A8EC-3135-42AC-8636-89BCCF83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E21EE6E-C0E1-751C-4DA3-52DD8271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CECA0ED-6C96-323E-6305-902541F4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Stadsodling (UF)</a:t>
            </a:r>
            <a:r>
              <a:rPr lang="en-US" b="0" i="0" dirty="0">
                <a:solidFill>
                  <a:srgbClr val="595959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Odling, bearbetning och distribution av livsmedel i eller runt stadsområden, med hjälp av metoder som takträdgårdar, gemensamma trädgårdar och vertikala gårdar.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Syftar till att föra livsmedelsproduktionen närmare konsumenterna i städerna och att effektivt utnyttja stadsområden för jordbruksändamål.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Odling inomhus (IF)</a:t>
            </a:r>
            <a:r>
              <a:rPr lang="en-US" b="0" i="0" dirty="0">
                <a:solidFill>
                  <a:srgbClr val="595959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Odling av växter eller grödor i inomhusutrymmen med hjälp av CEA, ofta med artificiell belysning (som LED) och klimatkontrollsystem för att skapa optimala förhållanden.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Kan variera från småskaliga hemanläggningar till stora kommersiella verksamheter.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Fabriker med artificiell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belysning (PFAL)</a:t>
            </a:r>
            <a:r>
              <a:rPr lang="en-US" b="0" i="0" dirty="0">
                <a:solidFill>
                  <a:srgbClr val="595959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En typ av inomhusodling där grödor odlas under artificiellt ljus (vanligtvis LED) i en helt kontrollerad miljö, vilket möjliggör en konsekvent produktion året runt.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Ger fullständig kontroll över miljöfaktorer, inklusive ljus, temperatur, luftfuktighet, CO2-nivåer och näringsämnen.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4C5B1BE-1CEC-E354-77B6-3F78F1B8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695B93B-69AF-F3A2-19C5-A33720D2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93474"/>
      </p:ext>
    </p:extLst>
  </p:cSld>
  <p:clrMapOvr>
    <a:masterClrMapping/>
  </p:clrMapOvr>
</p:sld>
</file>

<file path=ppt/slides/slide4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C4D08-562F-0CEF-A08F-54631828C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2D9C631-8B8E-1550-B169-407E34F6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42DA7F0-C08D-24B9-4E0E-C03E0FEC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A3E0F0E-7172-B4AF-B8CC-B93BC9C4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13CB3-8634-BB68-640D-AED05DC4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9631"/>
            <a:ext cx="6947264" cy="46173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9002F-3499-294C-387E-AA411F862DC9}"/>
              </a:ext>
            </a:extLst>
          </p:cNvPr>
          <p:cNvSpPr txBox="1"/>
          <p:nvPr/>
        </p:nvSpPr>
        <p:spPr>
          <a:xfrm>
            <a:off x="8081554" y="3238689"/>
            <a:ext cx="3695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Realtidsdetektering av tillväxt och stress hos plantor med hjälp av AI och sensorer för smart produktion vid 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Chungnam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National University's Agricultural Production Machinery and Precision Agriculture Lab, Sydkorea.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3649794208"/>
      </p:ext>
    </p:extLst>
  </p:cSld>
  <p:clrMapOvr>
    <a:masterClrMapping/>
  </p:clrMapOvr>
</p:sld>
</file>

<file path=ppt/slides/slide4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FAC8C-E8B1-705A-FDC0-3A7F9BEB9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D564DEA-BAFC-D3C6-F261-D21FD81E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B8F2C0A-06A8-1C60-8429-2C1B3ED64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6F9E00D-2169-34D0-39D2-AA0E92E8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4A067-6CB2-B77F-18EE-60A8390FE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34" y="1570604"/>
            <a:ext cx="8773957" cy="40377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4B300-CA59-4408-DDE0-F45D8C48520D}"/>
              </a:ext>
            </a:extLst>
          </p:cNvPr>
          <p:cNvSpPr txBox="1"/>
          <p:nvPr/>
        </p:nvSpPr>
        <p:spPr>
          <a:xfrm>
            <a:off x="1863634" y="5771575"/>
            <a:ext cx="83428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En schematisk bild av IoT-baserade övervaknings- och styrsystem för vertikala odlingar.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981149570"/>
      </p:ext>
    </p:extLst>
  </p:cSld>
  <p:clrMapOvr>
    <a:masterClrMapping/>
  </p:clrMapOvr>
</p:sld>
</file>

<file path=ppt/slides/slide4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B100-EDAA-E6C1-4BCC-50BABF082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15E5DD5-2565-557A-683D-28517D29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1995266-8C43-5AA5-A5BA-5BD0163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8B4795-997A-B014-0EC6-534D28A2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F0317-353F-5EE2-DCFB-C808F1D39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0" y="1690688"/>
            <a:ext cx="7508973" cy="42701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517BF-9B9A-D78A-7439-7C7793C87B35}"/>
              </a:ext>
            </a:extLst>
          </p:cNvPr>
          <p:cNvSpPr txBox="1"/>
          <p:nvPr/>
        </p:nvSpPr>
        <p:spPr>
          <a:xfrm>
            <a:off x="8330671" y="2933995"/>
            <a:ext cx="33919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Obemannade vertikala jordbruksverksamheter inkluderar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viktiga bearbetningssteg,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menyn för appen 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PlantKeeper för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trådlös övervakning och styrning, och </a:t>
            </a:r>
          </a:p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c,d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) automatiserad produktion och förvaltning.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1388147233"/>
      </p:ext>
    </p:extLst>
  </p:cSld>
  <p:clrMapOvr>
    <a:masterClrMapping/>
  </p:clrMapOvr>
</p:sld>
</file>

<file path=ppt/slides/slide4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F706F-C2C4-9DA9-8244-85B0200AA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9A192A0-1A58-23A9-8B89-E478B0C6F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D263F6F-F050-EDB7-EC29-180145CF9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DB38E10-291F-B959-582A-740C73B4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64116-5049-59E9-3C25-88A35C81B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45" y="1503111"/>
            <a:ext cx="6512741" cy="38829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A7526E-5FF9-D713-F91C-8B4197177ADC}"/>
              </a:ext>
            </a:extLst>
          </p:cNvPr>
          <p:cNvSpPr txBox="1"/>
          <p:nvPr/>
        </p:nvSpPr>
        <p:spPr>
          <a:xfrm>
            <a:off x="2322977" y="5442715"/>
            <a:ext cx="7039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Obemannad drift i vertikalt jordbruk: (a) automatiskt transportband; (b) rackmonterad kontrollkamera; (c) 1000-kilos robot, Angus; och (d) Iron Ox's skörderobotarm.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584370631"/>
      </p:ext>
    </p:extLst>
  </p:cSld>
  <p:clrMapOvr>
    <a:masterClrMapping/>
  </p:clrMapOvr>
</p:sld>
</file>

<file path=ppt/slides/slide4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E5AFC-B56F-2DF5-3CB6-00CDB9255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96401D5-EFB1-570D-4344-F41F4E48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BD2FC47-AC1C-51C8-2B28-269F2F61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C2039EC-D570-CB4A-96C0-9ED559F5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19266-B2CC-833E-060C-EB94D4959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9" y="1511689"/>
            <a:ext cx="10256828" cy="41227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2E996-6B93-31F5-3BD0-1E7EC38BCB9E}"/>
              </a:ext>
            </a:extLst>
          </p:cNvPr>
          <p:cNvSpPr txBox="1"/>
          <p:nvPr/>
        </p:nvSpPr>
        <p:spPr>
          <a:xfrm>
            <a:off x="1863634" y="5771575"/>
            <a:ext cx="83428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Kombinerad tillämpning av flera AI-baserade algoritmer (MSAM, FE, DKL DNN och GP) för att bestämma flera joner i hydroponiska lösningar.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3182769733"/>
      </p:ext>
    </p:extLst>
  </p:cSld>
  <p:clrMapOvr>
    <a:masterClrMapping/>
  </p:clrMapOvr>
</p:sld>
</file>

<file path=ppt/slides/slide4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C7FB5-149D-9781-EF6B-AC4841F23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1749AE8-8208-98DE-C834-21085447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2EB671A6-634D-116A-C8B4-336798EA0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Obemannade vertikala odlingssystem (UVFS)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Automation och robotteknik effektiviserar verksamheten och ger fördelar som resurseffektivitet, produktion året runt, minskad miljöpåverkan och optimering av utrymme.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Automatiserade vertikala odlingssystem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Från sådd till skörd minskar automatiseringstekniken arbetskostnaderna och förbättrar säkerheten och produktiviteten.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Robotsystem för vertikal odling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Robotar utför uppgifter med precision, vilket minskar arbetskostnaderna och förbättrar enhetligheten i jordbruksverksamheten.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Vertikal odling med drönare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Drönare förbättrar övervakningen och hanteringen av grödor genom att erbjuda precision från luften och datadrivna insikter för förbättrad hälsa och avkastning för grödorna.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409791F-3430-999E-2A69-764DC6EB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3CEA809-B681-58A4-9DB5-71AF2B34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35820"/>
      </p:ext>
    </p:extLst>
  </p:cSld>
  <p:clrMapOvr>
    <a:masterClrMapping/>
  </p:clrMapOvr>
</p:sld>
</file>

<file path=ppt/slides/slide4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BE058-BC94-C729-7D81-CBBD1B98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4E65B12-C3A9-7CA8-D399-2A564246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3D08F1D-B16F-F150-F799-DA31AA8A2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652565E-81EF-43EC-D865-437C8BD2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A4D30-8336-BD63-3AB1-E103A1695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04" y="1514860"/>
            <a:ext cx="6396791" cy="40586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876C4-01D5-471C-9C32-B421985ACBB6}"/>
              </a:ext>
            </a:extLst>
          </p:cNvPr>
          <p:cNvSpPr txBox="1"/>
          <p:nvPr/>
        </p:nvSpPr>
        <p:spPr>
          <a:xfrm>
            <a:off x="2690950" y="5735448"/>
            <a:ext cx="7039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Användning av UAV:er/dronor i vertikalt jordbruk: (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a,b)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autonom drönare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iFarm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, Abu Dhabi, UAE)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(c) autonom drönare; (d) AI-drönare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2722570119"/>
      </p:ext>
    </p:extLst>
  </p:cSld>
  <p:clrMapOvr>
    <a:masterClrMapping/>
  </p:clrMapOvr>
</p:sld>
</file>

<file path=ppt/slides/slide4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A2359-D076-9AB5-DC71-EADDBD4F5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E455BF6-E6EB-8ABE-7484-7900B4D68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44E4EEAB-DB66-6E58-023D-3988B1834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73070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sz="2000" b="1" i="0" dirty="0">
                <a:effectLst/>
                <a:latin typeface="Söhne"/>
              </a:rPr>
              <a:t>Forskningstrender - Artificiell intelligens (AI)</a:t>
            </a:r>
          </a:p>
          <a:p>
            <a:pPr marL="1079500" lvl="1" indent="-269875">
              <a:lnSpc>
                <a:spcPct val="100000"/>
              </a:lnSpc>
              <a:spcAft>
                <a:spcPts val="600"/>
              </a:spcAft>
            </a:pPr>
            <a:r>
              <a:rPr lang="en-US" sz="2000" i="0" dirty="0">
                <a:effectLst/>
                <a:latin typeface="Söhne"/>
              </a:rPr>
              <a:t>AI optimerar miljöförhållanden och resursutnyttjande, med tillämpningar inom övervakning, optimering och stressdetektering.</a:t>
            </a:r>
          </a:p>
          <a:p>
            <a:pPr marL="1079500" lvl="1" indent="-269875">
              <a:lnSpc>
                <a:spcPct val="100000"/>
              </a:lnSpc>
              <a:spcAft>
                <a:spcPts val="600"/>
              </a:spcAft>
            </a:pPr>
            <a:r>
              <a:rPr lang="en-US" sz="2000" i="0" dirty="0">
                <a:effectLst/>
                <a:latin typeface="Söhne"/>
              </a:rPr>
              <a:t>Modeller för djupinlärning stöder uppgifter som bladsegmentering och klassificering av stress, vilket förbättrar analysen av växters hälsa.</a:t>
            </a:r>
          </a:p>
          <a:p>
            <a:pPr marL="1079500" lvl="1" indent="-269875">
              <a:lnSpc>
                <a:spcPct val="100000"/>
              </a:lnSpc>
              <a:spcAft>
                <a:spcPts val="600"/>
              </a:spcAft>
            </a:pPr>
            <a:r>
              <a:rPr lang="en-US" sz="2000" i="0" dirty="0">
                <a:effectLst/>
                <a:latin typeface="Söhne"/>
              </a:rPr>
              <a:t>Frågorna omfattar datahantering, algoritmdiversitet, integritets- och säkerhetsproblem samt behovet av transparens och begränsning av fördomar i AI-tillämpningar.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8957F0D-10AB-5287-0F70-AEE89C6F0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D50F831-12D3-37CC-9337-B520595C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46221"/>
      </p:ext>
    </p:extLst>
  </p:cSld>
  <p:clrMapOvr>
    <a:masterClrMapping/>
  </p:clrMapOvr>
</p:sld>
</file>

<file path=ppt/slides/slide4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9EAB9-2338-5B4A-3EBC-ED2941E9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3102254-3B75-FAAA-6AB1-5B7160F2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2FC68F35-9D80-0E63-B8F6-1011E785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Växtodling - utmaningar och framtidsutsikter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Ger möjlighet att odla olika grödor i kontrollerade miljöer.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Möjliggör produktion året runt och utforskar nya grödor och nischmarknader.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Utmaningarna inkluderar begränsad mångfald av grödor och behovet av specialiserade sorter.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Strategisk avel för kompakt tillväxt och resurseffektivitet är avgörande.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Miljömässig hållbarhet - utmaningar och framtidsutsikter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Minskar användningen av bekämpningsmedel, sparar vatten och mark och minimerar transporter av livsmedel.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Initial- och driftskostnader samt energiintensiv klimatkontroll utgör utmaningar.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Optimerad systemdesign och implementering av cirkulära system är avgörande för hållbarhet.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Ekonomisk hållbarhet - utmaningar och framtidsutsikter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Livskraftig tack vare minskade transportkostnader och klimattålighet.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Hög förbrukning av elektrisk energi är en betydande ekonomisk utmaning.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Förnybar energi och avancerad teknik kan minska kostnaderna och förbättra effektiviteten.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0EA72BA-99D5-6C35-6C99-8FBCCE27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2F06280-CB02-2C82-230A-4900CDBD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218219"/>
      </p:ext>
    </p:extLst>
  </p:cSld>
  <p:clrMapOvr>
    <a:masterClrMapping/>
  </p:clrMapOvr>
</p:sld>
</file>

<file path=ppt/slides/slide4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6C23-1E13-0479-BEA8-2CAFEBE7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1EEE2BF-CB56-36AC-9D0E-398B164F7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28F7C23-29E0-C0CC-C9D3-36A0F2D89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Livsmedelsförsörjning - utmaningar och framtidsutsikter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Tar itu med utmaningar som urbanisering, klimatförändringar och markförstöring.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Uppmuntrar självförsörjning inom livsmedelsproduktion i städer.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Ekonomiska och rumsliga begränsningar kräver strategiska lösningar för återställande av ekosystem och urbana behov.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Ny teknik - möjligheter och utmaningar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Integrering av hydroponik, aeroponik och akvaponik med AI, sensorer och automatisering ökar effektiviteten och avkastningen.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Komplexiteten i systemintegration, enhetlig bevattning och belysningsstyrning innebär stora utmaningar.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 att utveckla vertikal odling som en hållbar lösning krävs att man löser dessa integrations- och hanteringsproblem.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51008C6-0311-9E39-99F8-1AF949A3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29FD8E4-0D50-9584-6110-C4D15417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07304"/>
      </p:ext>
    </p:extLst>
  </p:cSld>
  <p:clrMapOvr>
    <a:masterClrMapping/>
  </p:clrMapOvr>
</p:sld>
</file>

<file path=ppt/slides/slide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37"/>
            <a:ext cx="10515600" cy="1009651"/>
          </a:xfrm>
        </p:spPr>
        <p:txBody>
          <a:bodyPr>
            <a:noAutofit/>
          </a:bodyPr>
          <a:lstStyle/>
          <a:p>
            <a:r>
              <a:rPr lang="en-US" sz="3200" dirty="0"/>
              <a:t>Jämförelse mellan öppen odling (vänster) och odling i kontrollerad miljö (höger) </a:t>
            </a:r>
            <a:endParaRPr lang="en-GB" sz="32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Content Placeholder 5" descr="Current status and future challenges in implementing and upscaling vertical  farming systems | Nature Food">
            <a:extLst>
              <a:ext uri="{FF2B5EF4-FFF2-40B4-BE49-F238E27FC236}">
                <a16:creationId xmlns:a16="http://schemas.microsoft.com/office/drawing/2014/main" id="{D03071F5-9BBE-A300-6A2C-5CE2B15E7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55453" b="-958"/>
          <a:stretch/>
        </p:blipFill>
        <p:spPr bwMode="auto">
          <a:xfrm>
            <a:off x="2154621" y="1947355"/>
            <a:ext cx="7653002" cy="381104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5B39F7CD-937B-13FC-F9E5-F0CB6F10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B70A9-A309-F018-94EC-C12A73F1819B}"/>
              </a:ext>
            </a:extLst>
          </p:cNvPr>
          <p:cNvSpPr txBox="1"/>
          <p:nvPr/>
        </p:nvSpPr>
        <p:spPr>
          <a:xfrm>
            <a:off x="1315302" y="6001135"/>
            <a:ext cx="103603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Jämförelse mellan odling på öppna fält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(vänster)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och odling i kontrollerad miljö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(höger) (van </a:t>
            </a:r>
            <a:r>
              <a:rPr lang="en-US" sz="1600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Delden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et al., 2021)</a:t>
            </a:r>
            <a:endParaRPr lang="sv-SE" sz="1600" i="1" dirty="0">
              <a:solidFill>
                <a:srgbClr val="1F497D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21077"/>
      </p:ext>
    </p:extLst>
  </p:cSld>
  <p:clrMapOvr>
    <a:masterClrMapping/>
  </p:clrMapOvr>
</p:sld>
</file>

<file path=ppt/slides/slide5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B0DD9-0E69-65B4-2F47-FE252088F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2B87215-22D9-C029-C8DD-7C823A9B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Slutsatser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9E541BC-F533-D06E-D2E6-4FEC78683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Vertikal odling optimerar utrymmet och betonar hållbarhet inom jordbruket.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Använder LED-belysning, exakt hantering av näringsämnen och innovativ teknik som automatisering och drönare för att förbättra livsmedelsproduktionen.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Ger betydande minskningar av vatten- och markanvändning, vilket bidrar till ett lägre koldioxidavtryck.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Till utmaningarna hör de höga initialkostnaderna och det löpande energibehovet.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Fördelarna omfattar produktion året runt, minimal miljöpåverkan och minskat tryck på naturresurser.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Integration av sensorer, AI och robotteknik gör vertikal odling mer genomförbar i stadsmiljöer.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 att lyckas måste man förstå de lokala förhållandena och skapa stödjande politiska ramar.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Representerar en lovande väg för att stärka livsmedelsförsörjningen och hållbarheten, vilket kräver samarbete mellan olika sektorer.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0019C6-DFC1-4EAE-EFD2-D51C4C53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CA56E44-825A-4734-4E38-868EBCF0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95392"/>
      </p:ext>
    </p:extLst>
  </p:cSld>
  <p:clrMapOvr>
    <a:masterClrMapping/>
  </p:clrMapOvr>
</p:sld>
</file>

<file path=ppt/slides/slide5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568035"/>
      </p:ext>
    </p:extLst>
  </p:cSld>
  <p:clrMapOvr>
    <a:masterClrMapping/>
  </p:clrMapOvr>
</p:sld>
</file>

<file path=ppt/slides/slide5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24390"/>
      </p:ext>
    </p:extLst>
  </p:cSld>
  <p:clrMapOvr>
    <a:masterClrMapping/>
  </p:clrMapOvr>
</p:sld>
</file>

<file path=ppt/slides/slide5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279402"/>
      </p:ext>
    </p:extLst>
  </p:cSld>
  <p:clrMapOvr>
    <a:masterClrMapping/>
  </p:clrMapOvr>
</p:sld>
</file>

<file path=ppt/slides/slide5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997970"/>
      </p:ext>
    </p:extLst>
  </p:cSld>
  <p:clrMapOvr>
    <a:masterClrMapping/>
  </p:clrMapOvr>
</p:sld>
</file>

<file path=ppt/slides/slide5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552050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B3545-4FC1-6771-1385-D233D9C4E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8DCC319-382C-8272-2A7B-E3F34119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1837BED-C1BC-C3A3-5493-CFAACF190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595959"/>
                </a:solidFill>
                <a:effectLst/>
                <a:latin typeface="Söhne"/>
              </a:rPr>
              <a:t>Förhållanden och kombinationer:</a:t>
            </a:r>
          </a:p>
          <a:p>
            <a:pPr marL="714375" indent="-26193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Vertikal </a:t>
            </a:r>
            <a:r>
              <a:rPr lang="en-US" sz="2000" u="sng" dirty="0">
                <a:solidFill>
                  <a:srgbClr val="595959"/>
                </a:solidFill>
                <a:latin typeface="Söhne"/>
              </a:rPr>
              <a:t>odling</a:t>
            </a: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 och stadsodling</a:t>
            </a: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: </a:t>
            </a: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Vertikal odling är en form av stadsodling när den implementeras i stadsmiljöer, tar itu med begränsningar av stadsutrymme och förbättrar lokal livsmedelsproduktion.</a:t>
            </a:r>
          </a:p>
          <a:p>
            <a:pPr marL="714375" indent="-26193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Inomhusodling och </a:t>
            </a: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vertikal odling: </a:t>
            </a: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Inomhusodling omfattar vertikal odling om grödorna odlas i staplade lager inomhus, men kan också omfatta enstaka lager.</a:t>
            </a:r>
          </a:p>
          <a:p>
            <a:pPr marL="714375" indent="-26193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Växtfabriker och </a:t>
            </a:r>
            <a:r>
              <a:rPr lang="en-US" sz="2000" u="sng" dirty="0">
                <a:solidFill>
                  <a:srgbClr val="595959"/>
                </a:solidFill>
                <a:latin typeface="Söhne"/>
              </a:rPr>
              <a:t>inomhusodling</a:t>
            </a: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: </a:t>
            </a: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PFAL:er är en specialiserad, mycket kontrollerad form av inomhusodling. Alla PFAL är inomhusodlingar, men alla inomhusodlingar kvalificerar sig inte som PFAL på grund av varierande grad av miljökontroll och användning av naturligt ljus.</a:t>
            </a:r>
          </a:p>
          <a:p>
            <a:pPr marL="714375" indent="-26193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Sammankopplingar: </a:t>
            </a: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Dessa koncept är sammankopplade, vilket möjliggör kombinationer som kontrollerade vertikala inomhusodlingar i stadsområden, som kombinerar aspekter av CEA, vertikal odling, stadsodling och inomhusodling.</a:t>
            </a:r>
            <a:endParaRPr lang="en-US" sz="20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7B0292E-09EF-D499-1416-427095EE9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55F44B2-C47C-E3CA-5301-0F5EEC82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49152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86B9-A030-449F-1C25-7AC5A406C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BA8A803-5F28-5E70-3E35-0712A625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9921A5E-61BE-F8D3-73F2-7F2726FB2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Översikt över vertikal odling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Innovativ jordbruksmetod som maximerar skördeproduktionen på minimal yta.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Använder staplade lager och artificiell belysning i kontrollerade miljöer.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Reglerar viktiga faktorer som ljus, temperatur, luftfuktighet, CO2, vatten och näringsämnen för konsekventa, högkvalitativa skördar.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Använder sensorer, bildbehandling och AI för automatisering, effektivitet och ökad produktion.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95959"/>
                </a:solidFill>
                <a:latin typeface="Söhne"/>
              </a:rPr>
              <a:t>Modeller för vertikal odling</a:t>
            </a:r>
            <a:endParaRPr lang="en-US" b="1" i="0" dirty="0">
              <a:solidFill>
                <a:srgbClr val="595959"/>
              </a:solidFill>
              <a:effectLst/>
              <a:latin typeface="Söhne"/>
            </a:endParaRPr>
          </a:p>
          <a:p>
            <a:pPr lvl="1">
              <a:lnSpc>
                <a:spcPct val="120000"/>
              </a:lnSpc>
            </a:pPr>
            <a:r>
              <a:rPr lang="en-US" i="0" u="sng" dirty="0">
                <a:solidFill>
                  <a:srgbClr val="595959"/>
                </a:solidFill>
                <a:effectLst/>
                <a:latin typeface="Söhne"/>
              </a:rPr>
              <a:t>Fabriker med artificiell belysning (PFAL): 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Storskalig verksamhet i industriområden.</a:t>
            </a:r>
          </a:p>
          <a:p>
            <a:pPr lvl="1">
              <a:lnSpc>
                <a:spcPct val="120000"/>
              </a:lnSpc>
            </a:pPr>
            <a:r>
              <a:rPr lang="en-US" i="0" u="sng" dirty="0">
                <a:solidFill>
                  <a:srgbClr val="595959"/>
                </a:solidFill>
                <a:effectLst/>
                <a:latin typeface="Söhne"/>
              </a:rPr>
              <a:t>Containerodlingar: 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Modifierade fraktcontainrar med LED-belysning och digitala kontroller, vilket ger mobilitet.</a:t>
            </a:r>
          </a:p>
          <a:p>
            <a:pPr lvl="1">
              <a:lnSpc>
                <a:spcPct val="120000"/>
              </a:lnSpc>
            </a:pPr>
            <a:r>
              <a:rPr lang="en-US" i="0" u="sng" dirty="0">
                <a:solidFill>
                  <a:srgbClr val="595959"/>
                </a:solidFill>
                <a:effectLst/>
                <a:latin typeface="Söhne"/>
              </a:rPr>
              <a:t>Gårdar i butiken: 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Ligger i stormarknader och tillhandahåller färska produkter direkt till konsumenterna.</a:t>
            </a:r>
          </a:p>
          <a:p>
            <a:pPr lvl="1">
              <a:lnSpc>
                <a:spcPct val="120000"/>
              </a:lnSpc>
            </a:pPr>
            <a:r>
              <a:rPr lang="en-US" i="0" u="sng" dirty="0">
                <a:solidFill>
                  <a:srgbClr val="595959"/>
                </a:solidFill>
                <a:effectLst/>
                <a:latin typeface="Söhne"/>
              </a:rPr>
              <a:t>Apparatgårdar: 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Småskaliga installationer för hem eller kontor med fokus på bekvämlighet.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effectLst/>
                <a:latin typeface="Söhne"/>
              </a:rPr>
              <a:t>Adaptiv återanvändning av byggnader, djupa gårdar, balkonger och hustak.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EA7CB57-31B5-FD22-971E-F2241413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97E673-A845-6595-448E-82D8B0A4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717"/>
      </p:ext>
    </p:extLst>
  </p:cSld>
  <p:clrMapOvr>
    <a:masterClrMapping/>
  </p:clrMapOvr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9E316-539A-A9CB-8AE9-FDFAD818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E6A0EF4-20A4-5196-CD1F-966237F3E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444AFC6-ADBE-2367-346B-98288802B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9C17B39-C0BC-9A1E-0842-A8EF9225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 descr="A diagram of a plant growing&#10;&#10;Description automatically generated">
            <a:extLst>
              <a:ext uri="{FF2B5EF4-FFF2-40B4-BE49-F238E27FC236}">
                <a16:creationId xmlns:a16="http://schemas.microsoft.com/office/drawing/2014/main" id="{E24CD848-7741-AD0D-CEA6-E5B2B8381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/>
          <a:stretch/>
        </p:blipFill>
        <p:spPr bwMode="auto">
          <a:xfrm>
            <a:off x="1815152" y="1394573"/>
            <a:ext cx="6742073" cy="4948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E818710F-27A8-7609-B6B8-9243250F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6E38F-6FBC-AB80-3B08-9A31B1DCFCBE}"/>
              </a:ext>
            </a:extLst>
          </p:cNvPr>
          <p:cNvSpPr txBox="1"/>
          <p:nvPr/>
        </p:nvSpPr>
        <p:spPr>
          <a:xfrm>
            <a:off x="8305918" y="1690688"/>
            <a:ext cx="2456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Viktiga aspekter av vertikal odling inomhus </a:t>
            </a:r>
          </a:p>
          <a:p>
            <a:r>
              <a:rPr lang="fr-FR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(Källa: Wong et al. 2020). </a:t>
            </a:r>
            <a:endParaRPr lang="en-US" sz="1600" i="1" dirty="0">
              <a:solidFill>
                <a:srgbClr val="1F497D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6814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478B6-3507-0E48-4CC2-A23FF0EC2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4768D4B-1B09-B42F-7CC9-BFE59BA5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Konfiguration av vertikal odling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00B8AC5-8CC8-8939-446C-160C35CD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2501111-3892-52F6-7AD1-C4579ACF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F2B2E-EEDC-EB62-BF67-0888F0579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080" y="1583140"/>
            <a:ext cx="6270567" cy="3916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E6C0B-54F0-393C-6972-51866BD0E187}"/>
              </a:ext>
            </a:extLst>
          </p:cNvPr>
          <p:cNvSpPr txBox="1"/>
          <p:nvPr/>
        </p:nvSpPr>
        <p:spPr>
          <a:xfrm>
            <a:off x="1315302" y="5532351"/>
            <a:ext cx="9027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Konfiguration av vertikal gård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a) termiskt välisolerade och tätt förseglade väggar; (b)</a:t>
            </a:r>
          </a:p>
          <a:p>
            <a:pPr algn="ctr"/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flervåningsstruktur med belysningsutrustning; (c) luftkonditionering med fläkt; (d) CO2-försörjningsenhet; (e)</a:t>
            </a:r>
          </a:p>
          <a:p>
            <a:pPr algn="ctr"/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hydroponiskt system (enhet för tillförsel av näringsämnen och lösningar); och (f) miljökontrollenhet. (Kabir et al., 2023).</a:t>
            </a:r>
          </a:p>
        </p:txBody>
      </p:sp>
    </p:spTree>
    <p:extLst>
      <p:ext uri="{BB962C8B-B14F-4D97-AF65-F5344CB8AC3E}">
        <p14:creationId xmlns:p14="http://schemas.microsoft.com/office/powerpoint/2010/main" val="6908419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39D7B13-89CB-6947-98A3-110CF513C419}" vid="{8C3FCB74-990D-A34C-BE58-DA2F45AA14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B1C52252B014674CB5B8BBCA345FDDE6" ma:contentTypeVersion="18" ma:contentTypeDescription="Δημιουργία νέου εγγράφου" ma:contentTypeScope="" ma:versionID="deb82e69e0d6b069935fd613c8aeb344">
  <xsd:schema xmlns:xsd="http://www.w3.org/2001/XMLSchema" xmlns:xs="http://www.w3.org/2001/XMLSchema" xmlns:p="http://schemas.microsoft.com/office/2006/metadata/properties" xmlns:ns2="c09b88ca-66eb-4a97-99d4-e4839274e101" xmlns:ns3="c944d2af-eeed-4acc-b052-3107ab9b10d9" targetNamespace="http://schemas.microsoft.com/office/2006/metadata/properties" ma:root="true" ma:fieldsID="27d91c22e0c66458f88cbf27cff06a08" ns2:_="" ns3:_="">
    <xsd:import namespace="c09b88ca-66eb-4a97-99d4-e4839274e101"/>
    <xsd:import namespace="c944d2af-eeed-4acc-b052-3107ab9b1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b88ca-66eb-4a97-99d4-e4839274e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7a24ce2f-4116-4ad3-bf66-ef18cb5ca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4d2af-eeed-4acc-b052-3107ab9b1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b4d781-8933-4bb7-bea4-6819269a0d88}" ma:internalName="TaxCatchAll" ma:showField="CatchAllData" ma:web="c944d2af-eeed-4acc-b052-3107ab9b1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4A2A24-90AE-4C1E-9DA4-BEB10E8B92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901734-CF70-4A25-B6D7-30AA5A0F267E}"/>
</file>

<file path=docProps/app.xml><?xml version="1.0" encoding="utf-8"?>
<ap:Properties xmlns:vt="http://schemas.openxmlformats.org/officeDocument/2006/docPropsVTypes" xmlns:ap="http://schemas.openxmlformats.org/officeDocument/2006/extended-properties">
  <ap:Template/>
  <ap:TotalTime>575</ap:TotalTime>
  <ap:Words>5599</ap:Words>
  <ap:Application>Microsoft Office PowerPoint</ap:Application>
  <ap:PresentationFormat>Widescreen</ap:PresentationFormat>
  <ap:Paragraphs>423</ap:Paragraphs>
  <ap:Slides>55</ap:Slides>
  <ap:Notes>0</ap:Notes>
  <ap:HiddenSlides>0</ap:HiddenSlides>
  <ap:MMClips>0</ap:MMClips>
  <ap:ScaleCrop>false</ap:ScaleCrop>
  <ap: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ap:HeadingPairs>
  <ap:TitlesOfParts>
    <vt:vector baseType="lpstr" size="63">
      <vt:lpstr>Arial</vt:lpstr>
      <vt:lpstr>Calibri</vt:lpstr>
      <vt:lpstr>Calibri Light</vt:lpstr>
      <vt:lpstr>Minion Pro</vt:lpstr>
      <vt:lpstr>Söhne</vt:lpstr>
      <vt:lpstr>Times New Roman</vt:lpstr>
      <vt:lpstr>Wingdings</vt:lpstr>
      <vt:lpstr>Tema1</vt:lpstr>
      <vt:lpstr>PowerPoint Presentation</vt:lpstr>
      <vt:lpstr>Course: VET-D2 Module: Controlled Environmental Agriculture Learning Unit: Mastering vertical farming</vt:lpstr>
      <vt:lpstr>Introduction to vertical farming</vt:lpstr>
      <vt:lpstr>Introduction to vertical farming</vt:lpstr>
      <vt:lpstr>Comparison between open-field farming (left) and controlled environment agriculture (right) </vt:lpstr>
      <vt:lpstr>Introduction to vertical farming</vt:lpstr>
      <vt:lpstr>Introduction to vertical farming</vt:lpstr>
      <vt:lpstr>Introduction to vertical farming</vt:lpstr>
      <vt:lpstr>Configuration of vertical farm </vt:lpstr>
      <vt:lpstr>Introduction to vertical farming</vt:lpstr>
      <vt:lpstr>Overview of indoor vertical farming techniques</vt:lpstr>
      <vt:lpstr>Hydroponic systems</vt:lpstr>
      <vt:lpstr>Overview of indoor vertical farming techniques</vt:lpstr>
      <vt:lpstr>Overview of indoor vertical farming techniques</vt:lpstr>
      <vt:lpstr>Crop selection</vt:lpstr>
      <vt:lpstr>Technology and location for vertical farms</vt:lpstr>
      <vt:lpstr>Role of light in plant growth and development</vt:lpstr>
      <vt:lpstr>Role of light in plant growth and development</vt:lpstr>
      <vt:lpstr>Role of light in plant growth and development</vt:lpstr>
      <vt:lpstr>Light as environmental factor</vt:lpstr>
      <vt:lpstr>Light as environmental factor</vt:lpstr>
      <vt:lpstr>Enhancing leafy greens quality with LED lighting</vt:lpstr>
      <vt:lpstr>Enhancing leafy greens quality with LED lighting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Nutrient needs and provision in vertical farming</vt:lpstr>
      <vt:lpstr>Nutrient needs and provision in vertical farming</vt:lpstr>
      <vt:lpstr>Nutrient needs and provision in vertical farming</vt:lpstr>
      <vt:lpstr>Nutrient needs and provision in vertical farming</vt:lpstr>
      <vt:lpstr>Nutrient needs and provision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Presentazione standard di PowerPoint</dc:title>
  <dc:creator>Microsoft Office User</dc:creator>
  <lastModifiedBy>Jan Skvaril</lastModifiedBy>
  <revision>27</revision>
  <dcterms:created xsi:type="dcterms:W3CDTF">2022-08-02T09:54:50.0000000Z</dcterms:created>
  <dcterms:modified xsi:type="dcterms:W3CDTF">2024-03-01T20:35:37.0000000Z</dcterms:modified>
  <keywords>, docId:7EC3083D125311CDA0C8B385B191A79C</keywords>
</coreProperties>
</file>